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9" r:id="rId3"/>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Dosis"/>
      <p:regular r:id="rId43"/>
      <p:bold r:id="rId44"/>
    </p:embeddedFont>
    <p:embeddedFont>
      <p:font typeface="Muli"/>
      <p:regular r:id="rId45"/>
      <p: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Dosis-bold.fntdata"/><Relationship Id="rId43" Type="http://schemas.openxmlformats.org/officeDocument/2006/relationships/font" Target="fonts/Dosis-regular.fntdata"/><Relationship Id="rId46" Type="http://schemas.openxmlformats.org/officeDocument/2006/relationships/font" Target="fonts/Muli-italic.fntdata"/><Relationship Id="rId45" Type="http://schemas.openxmlformats.org/officeDocument/2006/relationships/font" Target="fonts/Muli-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lideshare.net/Tallerws/devops-por-donde-comenzar-drupalcon-latin-america-2015-44844606" TargetMode="External"/><Relationship Id="rId3" Type="http://schemas.openxmlformats.org/officeDocument/2006/relationships/hyperlink" Target="http://www.slideshare.net/AmazonWebServicesLATAM/2016-aws-summit-bogot-devops-en-aws" TargetMode="External"/><Relationship Id="rId4" Type="http://schemas.openxmlformats.org/officeDocument/2006/relationships/hyperlink" Target="http://www.slideshare.net/thekua/devops-from-the-ground-up"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ericanexpress.com/us/small-business/openforum/articles/7-signs-your-culture-is-dysfunctiona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lideshare.net/thekua/devops-from-the-ground-up"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s"/>
              <a:t>Devops 2014 sudamerica: </a:t>
            </a:r>
            <a:r>
              <a:rPr lang="es" u="sng">
                <a:solidFill>
                  <a:schemeClr val="hlink"/>
                </a:solidFill>
                <a:hlinkClick r:id="rId2"/>
              </a:rPr>
              <a:t>http://www.slideshare.net/Tallerws/devops-por-donde-comenzar-drupalcon-latin-america-2015-44844606</a:t>
            </a:r>
          </a:p>
          <a:p>
            <a:pPr lvl="0" rtl="0">
              <a:spcBef>
                <a:spcPts val="0"/>
              </a:spcBef>
              <a:buNone/>
            </a:pPr>
            <a:r>
              <a:rPr lang="es"/>
              <a:t>Amazon AWS Devops: </a:t>
            </a:r>
            <a:r>
              <a:rPr lang="es" u="sng">
                <a:solidFill>
                  <a:schemeClr val="hlink"/>
                </a:solidFill>
                <a:hlinkClick r:id="rId3"/>
              </a:rPr>
              <a:t>http://www.slideshare.net/AmazonWebServicesLATAM/2016-aws-summit-bogot-devops-en-aws</a:t>
            </a:r>
          </a:p>
          <a:p>
            <a:pPr lvl="0" rtl="0">
              <a:spcBef>
                <a:spcPts val="0"/>
              </a:spcBef>
              <a:buNone/>
            </a:pPr>
            <a:r>
              <a:rPr lang="es"/>
              <a:t>Devops PatKua: </a:t>
            </a:r>
            <a:r>
              <a:rPr lang="es" u="sng">
                <a:solidFill>
                  <a:schemeClr val="hlink"/>
                </a:solidFill>
                <a:hlinkClick r:id="rId4"/>
              </a:rPr>
              <a:t>http://www.slideshare.net/thekua/devops-from-the-ground-up</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s"/>
              <a:t>Mostrar esta página </a:t>
            </a:r>
            <a:r>
              <a:rPr lang="es" u="sng">
                <a:solidFill>
                  <a:schemeClr val="hlink"/>
                </a:solidFill>
                <a:hlinkClick r:id="rId2"/>
              </a:rPr>
              <a:t>https://www.americanexpress.com/us/small-business/openforum/articles/7-signs-your-culture-is-dysfunctional/</a:t>
            </a: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s">
                <a:solidFill>
                  <a:schemeClr val="dk1"/>
                </a:solidFill>
              </a:rPr>
              <a:t>Devops PatKua: </a:t>
            </a:r>
            <a:r>
              <a:rPr lang="es" u="sng">
                <a:solidFill>
                  <a:schemeClr val="accent5"/>
                </a:solidFill>
                <a:hlinkClick r:id="rId2"/>
              </a:rPr>
              <a:t>http://www.slideshare.net/thekua/devops-from-the-ground-up</a:t>
            </a:r>
          </a:p>
          <a:p>
            <a:pPr indent="-342900" lvl="0" marL="457200" rtl="0">
              <a:lnSpc>
                <a:spcPct val="115000"/>
              </a:lnSpc>
              <a:spcBef>
                <a:spcPts val="0"/>
              </a:spcBef>
              <a:spcAft>
                <a:spcPts val="1600"/>
              </a:spcAft>
              <a:buClr>
                <a:schemeClr val="dk2"/>
              </a:buClr>
              <a:buSzPct val="100000"/>
            </a:pPr>
            <a:r>
              <a:rPr lang="es" sz="1800">
                <a:solidFill>
                  <a:schemeClr val="dk2"/>
                </a:solidFill>
              </a:rPr>
              <a:t>Term defined by Andrew Clay Shafer and Patrick Debois at the Agile 2008 conference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s"/>
              <a:t>https://www.americanexpress.com/us/small-business/openforum/articles/7-signs-your-culture-is-dysfunctional/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s"/>
              <a:t>https://pixabay.com/en/gleise-old-railroad-tracks-seemed-1555348/</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4C5C64"/>
        </a:solidFill>
      </p:bgPr>
    </p:bg>
    <p:spTree>
      <p:nvGrpSpPr>
        <p:cNvPr id="54" name="Shape 54"/>
        <p:cNvGrpSpPr/>
        <p:nvPr/>
      </p:nvGrpSpPr>
      <p:grpSpPr>
        <a:xfrm>
          <a:off x="0" y="0"/>
          <a:ext cx="0" cy="0"/>
          <a:chOff x="0" y="0"/>
          <a:chExt cx="0" cy="0"/>
        </a:xfrm>
      </p:grpSpPr>
      <p:sp>
        <p:nvSpPr>
          <p:cNvPr id="55" name="Shape 55"/>
          <p:cNvSpPr txBox="1"/>
          <p:nvPr>
            <p:ph type="ctrTitle"/>
          </p:nvPr>
        </p:nvSpPr>
        <p:spPr>
          <a:xfrm>
            <a:off x="-44575" y="766625"/>
            <a:ext cx="9188700" cy="2510100"/>
          </a:xfrm>
          <a:prstGeom prst="rect">
            <a:avLst/>
          </a:prstGeom>
        </p:spPr>
        <p:txBody>
          <a:bodyPr anchorCtr="0" anchor="b" bIns="91425" lIns="91425" rIns="91425" tIns="91425"/>
          <a:lstStyle>
            <a:lvl1pPr lvl="0" rtl="0" algn="ctr">
              <a:spcBef>
                <a:spcPts val="0"/>
              </a:spcBef>
              <a:buClr>
                <a:srgbClr val="FFFFFF"/>
              </a:buClr>
              <a:buSzPct val="100000"/>
              <a:buFont typeface="Dosis"/>
              <a:defRPr b="1" sz="8000">
                <a:solidFill>
                  <a:srgbClr val="FFFFFF"/>
                </a:solidFill>
                <a:latin typeface="Dosis"/>
                <a:ea typeface="Dosis"/>
                <a:cs typeface="Dosis"/>
                <a:sym typeface="Dosis"/>
              </a:defRPr>
            </a:lvl1pPr>
            <a:lvl2pPr lvl="1" rtl="0" algn="ctr">
              <a:spcBef>
                <a:spcPts val="0"/>
              </a:spcBef>
              <a:buClr>
                <a:srgbClr val="FFFFFF"/>
              </a:buClr>
              <a:buSzPct val="100000"/>
              <a:defRPr sz="5200">
                <a:solidFill>
                  <a:srgbClr val="FFFFFF"/>
                </a:solidFill>
              </a:defRPr>
            </a:lvl2pPr>
            <a:lvl3pPr lvl="2" rtl="0" algn="ctr">
              <a:spcBef>
                <a:spcPts val="0"/>
              </a:spcBef>
              <a:buClr>
                <a:srgbClr val="FFFFFF"/>
              </a:buClr>
              <a:buSzPct val="100000"/>
              <a:defRPr sz="5200">
                <a:solidFill>
                  <a:srgbClr val="FFFFFF"/>
                </a:solidFill>
              </a:defRPr>
            </a:lvl3pPr>
            <a:lvl4pPr lvl="3" rtl="0" algn="ctr">
              <a:spcBef>
                <a:spcPts val="0"/>
              </a:spcBef>
              <a:buClr>
                <a:srgbClr val="FFFFFF"/>
              </a:buClr>
              <a:buSzPct val="100000"/>
              <a:defRPr sz="5200">
                <a:solidFill>
                  <a:srgbClr val="FFFFFF"/>
                </a:solidFill>
              </a:defRPr>
            </a:lvl4pPr>
            <a:lvl5pPr lvl="4" rtl="0" algn="ctr">
              <a:spcBef>
                <a:spcPts val="0"/>
              </a:spcBef>
              <a:buClr>
                <a:srgbClr val="FFFFFF"/>
              </a:buClr>
              <a:buSzPct val="100000"/>
              <a:defRPr sz="5200">
                <a:solidFill>
                  <a:srgbClr val="FFFFFF"/>
                </a:solidFill>
              </a:defRPr>
            </a:lvl5pPr>
            <a:lvl6pPr lvl="5" rtl="0" algn="ctr">
              <a:spcBef>
                <a:spcPts val="0"/>
              </a:spcBef>
              <a:buClr>
                <a:srgbClr val="FFFFFF"/>
              </a:buClr>
              <a:buSzPct val="100000"/>
              <a:defRPr sz="5200">
                <a:solidFill>
                  <a:srgbClr val="FFFFFF"/>
                </a:solidFill>
              </a:defRPr>
            </a:lvl6pPr>
            <a:lvl7pPr lvl="6" rtl="0" algn="ctr">
              <a:spcBef>
                <a:spcPts val="0"/>
              </a:spcBef>
              <a:buClr>
                <a:srgbClr val="FFFFFF"/>
              </a:buClr>
              <a:buSzPct val="100000"/>
              <a:defRPr sz="5200">
                <a:solidFill>
                  <a:srgbClr val="FFFFFF"/>
                </a:solidFill>
              </a:defRPr>
            </a:lvl7pPr>
            <a:lvl8pPr lvl="7" rtl="0" algn="ctr">
              <a:spcBef>
                <a:spcPts val="0"/>
              </a:spcBef>
              <a:buClr>
                <a:srgbClr val="FFFFFF"/>
              </a:buClr>
              <a:buSzPct val="100000"/>
              <a:defRPr sz="5200">
                <a:solidFill>
                  <a:srgbClr val="FFFFFF"/>
                </a:solidFill>
              </a:defRPr>
            </a:lvl8pPr>
            <a:lvl9pPr lvl="8" rtl="0" algn="ctr">
              <a:spcBef>
                <a:spcPts val="0"/>
              </a:spcBef>
              <a:buClr>
                <a:srgbClr val="FFFFFF"/>
              </a:buClr>
              <a:buSzPct val="100000"/>
              <a:defRPr sz="5200">
                <a:solidFill>
                  <a:srgbClr val="FFFFFF"/>
                </a:solidFill>
              </a:defRPr>
            </a:lvl9pPr>
          </a:lstStyle>
          <a:p/>
        </p:txBody>
      </p:sp>
      <p:sp>
        <p:nvSpPr>
          <p:cNvPr id="56" name="Shape 56"/>
          <p:cNvSpPr txBox="1"/>
          <p:nvPr>
            <p:ph idx="1" type="subTitle"/>
          </p:nvPr>
        </p:nvSpPr>
        <p:spPr>
          <a:xfrm>
            <a:off x="311700" y="3276600"/>
            <a:ext cx="8520600" cy="636600"/>
          </a:xfrm>
          <a:prstGeom prst="rect">
            <a:avLst/>
          </a:prstGeom>
        </p:spPr>
        <p:txBody>
          <a:bodyPr anchorCtr="0" anchor="t" bIns="91425" lIns="91425" rIns="91425" tIns="91425"/>
          <a:lstStyle>
            <a:lvl1pPr lvl="0"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1pPr>
            <a:lvl2pPr lvl="1"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2pPr>
            <a:lvl3pPr lvl="2"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3pPr>
            <a:lvl4pPr lvl="3"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4pPr>
            <a:lvl5pPr lvl="4"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5pPr>
            <a:lvl6pPr lvl="5"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6pPr>
            <a:lvl7pPr lvl="6"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7pPr>
            <a:lvl8pPr lvl="7"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8pPr>
            <a:lvl9pPr lvl="8" rtl="0" algn="ctr">
              <a:lnSpc>
                <a:spcPct val="100000"/>
              </a:lnSpc>
              <a:spcBef>
                <a:spcPts val="0"/>
              </a:spcBef>
              <a:spcAft>
                <a:spcPts val="0"/>
              </a:spcAft>
              <a:buClr>
                <a:srgbClr val="FFFFFF"/>
              </a:buClr>
              <a:buSzPct val="100000"/>
              <a:buFont typeface="Open Sans"/>
              <a:buNone/>
              <a:defRPr sz="2600">
                <a:solidFill>
                  <a:srgbClr val="FFFFFF"/>
                </a:solidFill>
                <a:latin typeface="Open Sans"/>
                <a:ea typeface="Open Sans"/>
                <a:cs typeface="Open Sans"/>
                <a:sym typeface="Open Sans"/>
              </a:defRPr>
            </a:lvl9pPr>
          </a:lstStyle>
          <a:p/>
        </p:txBody>
      </p:sp>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e">
    <p:spTree>
      <p:nvGrpSpPr>
        <p:cNvPr id="58" name="Shape 58"/>
        <p:cNvGrpSpPr/>
        <p:nvPr/>
      </p:nvGrpSpPr>
      <p:grpSpPr>
        <a:xfrm>
          <a:off x="0" y="0"/>
          <a:ext cx="0" cy="0"/>
          <a:chOff x="0" y="0"/>
          <a:chExt cx="0" cy="0"/>
        </a:xfrm>
      </p:grpSpPr>
      <p:sp>
        <p:nvSpPr>
          <p:cNvPr id="59" name="Shape 59"/>
          <p:cNvSpPr txBox="1"/>
          <p:nvPr>
            <p:ph type="title"/>
          </p:nvPr>
        </p:nvSpPr>
        <p:spPr>
          <a:xfrm>
            <a:off x="311700" y="34100"/>
            <a:ext cx="8520600" cy="572700"/>
          </a:xfrm>
          <a:prstGeom prst="rect">
            <a:avLst/>
          </a:prstGeom>
        </p:spPr>
        <p:txBody>
          <a:bodyPr anchorCtr="0" anchor="t" bIns="91425" lIns="91425" rIns="91425" tIns="91425"/>
          <a:lstStyle>
            <a:lvl1pPr lvl="0" rtl="0" algn="ctr">
              <a:spcBef>
                <a:spcPts val="0"/>
              </a:spcBef>
              <a:buNone/>
              <a:defRPr b="1" sz="3800">
                <a:solidFill>
                  <a:srgbClr val="666666"/>
                </a:solidFill>
                <a:latin typeface="Dosis"/>
                <a:ea typeface="Dosis"/>
                <a:cs typeface="Dosis"/>
                <a:sym typeface="Dosis"/>
              </a:defRPr>
            </a:lvl1pPr>
            <a:lvl2pPr lvl="1" rtl="0">
              <a:spcBef>
                <a:spcPts val="0"/>
              </a:spcBef>
              <a:buNone/>
              <a:defRPr b="1" sz="3600">
                <a:latin typeface="Dosis"/>
                <a:ea typeface="Dosis"/>
                <a:cs typeface="Dosis"/>
                <a:sym typeface="Dosis"/>
              </a:defRPr>
            </a:lvl2pPr>
            <a:lvl3pPr lvl="2" rtl="0">
              <a:spcBef>
                <a:spcPts val="0"/>
              </a:spcBef>
              <a:buNone/>
              <a:defRPr b="1" sz="3600">
                <a:latin typeface="Dosis"/>
                <a:ea typeface="Dosis"/>
                <a:cs typeface="Dosis"/>
                <a:sym typeface="Dosis"/>
              </a:defRPr>
            </a:lvl3pPr>
            <a:lvl4pPr lvl="3" rtl="0">
              <a:spcBef>
                <a:spcPts val="0"/>
              </a:spcBef>
              <a:buNone/>
              <a:defRPr b="1" sz="3600">
                <a:latin typeface="Dosis"/>
                <a:ea typeface="Dosis"/>
                <a:cs typeface="Dosis"/>
                <a:sym typeface="Dosis"/>
              </a:defRPr>
            </a:lvl4pPr>
            <a:lvl5pPr lvl="4" rtl="0">
              <a:spcBef>
                <a:spcPts val="0"/>
              </a:spcBef>
              <a:buNone/>
              <a:defRPr b="1" sz="3600">
                <a:latin typeface="Dosis"/>
                <a:ea typeface="Dosis"/>
                <a:cs typeface="Dosis"/>
                <a:sym typeface="Dosis"/>
              </a:defRPr>
            </a:lvl5pPr>
            <a:lvl6pPr lvl="5" rtl="0">
              <a:spcBef>
                <a:spcPts val="0"/>
              </a:spcBef>
              <a:buNone/>
              <a:defRPr b="1" sz="3600">
                <a:latin typeface="Dosis"/>
                <a:ea typeface="Dosis"/>
                <a:cs typeface="Dosis"/>
                <a:sym typeface="Dosis"/>
              </a:defRPr>
            </a:lvl6pPr>
            <a:lvl7pPr lvl="6" rtl="0">
              <a:spcBef>
                <a:spcPts val="0"/>
              </a:spcBef>
              <a:buNone/>
              <a:defRPr b="1" sz="3600">
                <a:latin typeface="Dosis"/>
                <a:ea typeface="Dosis"/>
                <a:cs typeface="Dosis"/>
                <a:sym typeface="Dosis"/>
              </a:defRPr>
            </a:lvl7pPr>
            <a:lvl8pPr lvl="7" rtl="0">
              <a:spcBef>
                <a:spcPts val="0"/>
              </a:spcBef>
              <a:buNone/>
              <a:defRPr b="1" sz="3600">
                <a:latin typeface="Dosis"/>
                <a:ea typeface="Dosis"/>
                <a:cs typeface="Dosis"/>
                <a:sym typeface="Dosis"/>
              </a:defRPr>
            </a:lvl8pPr>
            <a:lvl9pPr lvl="8" rtl="0">
              <a:spcBef>
                <a:spcPts val="0"/>
              </a:spcBef>
              <a:buNone/>
              <a:defRPr b="1" sz="3600">
                <a:latin typeface="Dosis"/>
                <a:ea typeface="Dosis"/>
                <a:cs typeface="Dosis"/>
                <a:sym typeface="Dosis"/>
              </a:defRPr>
            </a:lvl9pPr>
          </a:lstStyle>
          <a:p/>
        </p:txBody>
      </p:sp>
      <p:sp>
        <p:nvSpPr>
          <p:cNvPr id="60" name="Shape 60"/>
          <p:cNvSpPr txBox="1"/>
          <p:nvPr>
            <p:ph idx="1" type="subTitle"/>
          </p:nvPr>
        </p:nvSpPr>
        <p:spPr>
          <a:xfrm>
            <a:off x="2249850" y="606800"/>
            <a:ext cx="4644300" cy="244800"/>
          </a:xfrm>
          <a:prstGeom prst="rect">
            <a:avLst/>
          </a:prstGeom>
        </p:spPr>
        <p:txBody>
          <a:bodyPr anchorCtr="0" anchor="t" bIns="91425" lIns="91425" rIns="91425" tIns="91425"/>
          <a:lstStyle>
            <a:lvl1pPr lvl="0" rtl="0" algn="ctr">
              <a:spcBef>
                <a:spcPts val="0"/>
              </a:spcBef>
              <a:buNone/>
              <a:defRPr sz="1600">
                <a:latin typeface="Open Sans"/>
                <a:ea typeface="Open Sans"/>
                <a:cs typeface="Open Sans"/>
                <a:sym typeface="Open Sans"/>
              </a:defRPr>
            </a:lvl1pPr>
            <a:lvl2pPr lvl="1" rtl="0" algn="ctr">
              <a:spcBef>
                <a:spcPts val="0"/>
              </a:spcBef>
              <a:buNone/>
              <a:defRPr sz="1600">
                <a:latin typeface="Open Sans"/>
                <a:ea typeface="Open Sans"/>
                <a:cs typeface="Open Sans"/>
                <a:sym typeface="Open Sans"/>
              </a:defRPr>
            </a:lvl2pPr>
            <a:lvl3pPr lvl="2" rtl="0" algn="ctr">
              <a:spcBef>
                <a:spcPts val="0"/>
              </a:spcBef>
              <a:buNone/>
              <a:defRPr sz="1600">
                <a:latin typeface="Open Sans"/>
                <a:ea typeface="Open Sans"/>
                <a:cs typeface="Open Sans"/>
                <a:sym typeface="Open Sans"/>
              </a:defRPr>
            </a:lvl3pPr>
            <a:lvl4pPr lvl="3" rtl="0" algn="ctr">
              <a:spcBef>
                <a:spcPts val="0"/>
              </a:spcBef>
              <a:buNone/>
              <a:defRPr sz="1600">
                <a:latin typeface="Open Sans"/>
                <a:ea typeface="Open Sans"/>
                <a:cs typeface="Open Sans"/>
                <a:sym typeface="Open Sans"/>
              </a:defRPr>
            </a:lvl4pPr>
            <a:lvl5pPr lvl="4" rtl="0" algn="ctr">
              <a:spcBef>
                <a:spcPts val="0"/>
              </a:spcBef>
              <a:buNone/>
              <a:defRPr sz="1600">
                <a:latin typeface="Open Sans"/>
                <a:ea typeface="Open Sans"/>
                <a:cs typeface="Open Sans"/>
                <a:sym typeface="Open Sans"/>
              </a:defRPr>
            </a:lvl5pPr>
            <a:lvl6pPr lvl="5" rtl="0" algn="ctr">
              <a:spcBef>
                <a:spcPts val="0"/>
              </a:spcBef>
              <a:buNone/>
              <a:defRPr sz="1600">
                <a:latin typeface="Open Sans"/>
                <a:ea typeface="Open Sans"/>
                <a:cs typeface="Open Sans"/>
                <a:sym typeface="Open Sans"/>
              </a:defRPr>
            </a:lvl6pPr>
            <a:lvl7pPr lvl="6" rtl="0" algn="ctr">
              <a:spcBef>
                <a:spcPts val="0"/>
              </a:spcBef>
              <a:buNone/>
              <a:defRPr sz="1600">
                <a:latin typeface="Open Sans"/>
                <a:ea typeface="Open Sans"/>
                <a:cs typeface="Open Sans"/>
                <a:sym typeface="Open Sans"/>
              </a:defRPr>
            </a:lvl7pPr>
            <a:lvl8pPr lvl="7" rtl="0" algn="ctr">
              <a:spcBef>
                <a:spcPts val="0"/>
              </a:spcBef>
              <a:buNone/>
              <a:defRPr sz="1600">
                <a:latin typeface="Open Sans"/>
                <a:ea typeface="Open Sans"/>
                <a:cs typeface="Open Sans"/>
                <a:sym typeface="Open Sans"/>
              </a:defRPr>
            </a:lvl8pPr>
            <a:lvl9pPr lvl="8" rtl="0" algn="ctr">
              <a:spcBef>
                <a:spcPts val="0"/>
              </a:spcBef>
              <a:buNone/>
              <a:defRPr sz="1600">
                <a:latin typeface="Open Sans"/>
                <a:ea typeface="Open Sans"/>
                <a:cs typeface="Open Sans"/>
                <a:sym typeface="Open Sans"/>
              </a:defRPr>
            </a:lvl9pPr>
          </a:lstStyle>
          <a:p/>
        </p:txBody>
      </p:sp>
      <p:sp>
        <p:nvSpPr>
          <p:cNvPr id="61" name="Shape 61"/>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3" name="Shape 63"/>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Right">
    <p:spTree>
      <p:nvGrpSpPr>
        <p:cNvPr id="64" name="Shape 64"/>
        <p:cNvGrpSpPr/>
        <p:nvPr/>
      </p:nvGrpSpPr>
      <p:grpSpPr>
        <a:xfrm>
          <a:off x="0" y="0"/>
          <a:ext cx="0" cy="0"/>
          <a:chOff x="0" y="0"/>
          <a:chExt cx="0" cy="0"/>
        </a:xfrm>
      </p:grpSpPr>
      <p:sp>
        <p:nvSpPr>
          <p:cNvPr id="65" name="Shape 65"/>
          <p:cNvSpPr txBox="1"/>
          <p:nvPr>
            <p:ph type="title"/>
          </p:nvPr>
        </p:nvSpPr>
        <p:spPr>
          <a:xfrm>
            <a:off x="4563000" y="34100"/>
            <a:ext cx="3905400" cy="572700"/>
          </a:xfrm>
          <a:prstGeom prst="rect">
            <a:avLst/>
          </a:prstGeom>
        </p:spPr>
        <p:txBody>
          <a:bodyPr anchorCtr="0" anchor="t" bIns="91425" lIns="91425" rIns="91425" tIns="91425"/>
          <a:lstStyle>
            <a:lvl1pPr lvl="0" rtl="0" algn="ctr">
              <a:spcBef>
                <a:spcPts val="0"/>
              </a:spcBef>
              <a:buNone/>
              <a:defRPr b="1" sz="3800">
                <a:solidFill>
                  <a:srgbClr val="666666"/>
                </a:solidFill>
                <a:latin typeface="Dosis"/>
                <a:ea typeface="Dosis"/>
                <a:cs typeface="Dosis"/>
                <a:sym typeface="Dosis"/>
              </a:defRPr>
            </a:lvl1pPr>
            <a:lvl2pPr lvl="1" rtl="0">
              <a:spcBef>
                <a:spcPts val="0"/>
              </a:spcBef>
              <a:buNone/>
              <a:defRPr b="1" sz="3600">
                <a:latin typeface="Dosis"/>
                <a:ea typeface="Dosis"/>
                <a:cs typeface="Dosis"/>
                <a:sym typeface="Dosis"/>
              </a:defRPr>
            </a:lvl2pPr>
            <a:lvl3pPr lvl="2" rtl="0">
              <a:spcBef>
                <a:spcPts val="0"/>
              </a:spcBef>
              <a:buNone/>
              <a:defRPr b="1" sz="3600">
                <a:latin typeface="Dosis"/>
                <a:ea typeface="Dosis"/>
                <a:cs typeface="Dosis"/>
                <a:sym typeface="Dosis"/>
              </a:defRPr>
            </a:lvl3pPr>
            <a:lvl4pPr lvl="3" rtl="0">
              <a:spcBef>
                <a:spcPts val="0"/>
              </a:spcBef>
              <a:buNone/>
              <a:defRPr b="1" sz="3600">
                <a:latin typeface="Dosis"/>
                <a:ea typeface="Dosis"/>
                <a:cs typeface="Dosis"/>
                <a:sym typeface="Dosis"/>
              </a:defRPr>
            </a:lvl4pPr>
            <a:lvl5pPr lvl="4" rtl="0">
              <a:spcBef>
                <a:spcPts val="0"/>
              </a:spcBef>
              <a:buNone/>
              <a:defRPr b="1" sz="3600">
                <a:latin typeface="Dosis"/>
                <a:ea typeface="Dosis"/>
                <a:cs typeface="Dosis"/>
                <a:sym typeface="Dosis"/>
              </a:defRPr>
            </a:lvl5pPr>
            <a:lvl6pPr lvl="5" rtl="0">
              <a:spcBef>
                <a:spcPts val="0"/>
              </a:spcBef>
              <a:buNone/>
              <a:defRPr b="1" sz="3600">
                <a:latin typeface="Dosis"/>
                <a:ea typeface="Dosis"/>
                <a:cs typeface="Dosis"/>
                <a:sym typeface="Dosis"/>
              </a:defRPr>
            </a:lvl6pPr>
            <a:lvl7pPr lvl="6" rtl="0">
              <a:spcBef>
                <a:spcPts val="0"/>
              </a:spcBef>
              <a:buNone/>
              <a:defRPr b="1" sz="3600">
                <a:latin typeface="Dosis"/>
                <a:ea typeface="Dosis"/>
                <a:cs typeface="Dosis"/>
                <a:sym typeface="Dosis"/>
              </a:defRPr>
            </a:lvl7pPr>
            <a:lvl8pPr lvl="7" rtl="0">
              <a:spcBef>
                <a:spcPts val="0"/>
              </a:spcBef>
              <a:buNone/>
              <a:defRPr b="1" sz="3600">
                <a:latin typeface="Dosis"/>
                <a:ea typeface="Dosis"/>
                <a:cs typeface="Dosis"/>
                <a:sym typeface="Dosis"/>
              </a:defRPr>
            </a:lvl8pPr>
            <a:lvl9pPr lvl="8" rtl="0">
              <a:spcBef>
                <a:spcPts val="0"/>
              </a:spcBef>
              <a:buNone/>
              <a:defRPr b="1" sz="3600">
                <a:latin typeface="Dosis"/>
                <a:ea typeface="Dosis"/>
                <a:cs typeface="Dosis"/>
                <a:sym typeface="Dosis"/>
              </a:defRPr>
            </a:lvl9pPr>
          </a:lstStyle>
          <a:p/>
        </p:txBody>
      </p:sp>
      <p:sp>
        <p:nvSpPr>
          <p:cNvPr id="66" name="Shape 66"/>
          <p:cNvSpPr txBox="1"/>
          <p:nvPr>
            <p:ph idx="1" type="subTitle"/>
          </p:nvPr>
        </p:nvSpPr>
        <p:spPr>
          <a:xfrm>
            <a:off x="4563150" y="606800"/>
            <a:ext cx="3905400" cy="244800"/>
          </a:xfrm>
          <a:prstGeom prst="rect">
            <a:avLst/>
          </a:prstGeom>
        </p:spPr>
        <p:txBody>
          <a:bodyPr anchorCtr="0" anchor="t" bIns="91425" lIns="91425" rIns="91425" tIns="91425"/>
          <a:lstStyle>
            <a:lvl1pPr lvl="0" rtl="0" algn="ctr">
              <a:spcBef>
                <a:spcPts val="0"/>
              </a:spcBef>
              <a:buNone/>
              <a:defRPr sz="1600">
                <a:latin typeface="Open Sans"/>
                <a:ea typeface="Open Sans"/>
                <a:cs typeface="Open Sans"/>
                <a:sym typeface="Open Sans"/>
              </a:defRPr>
            </a:lvl1pPr>
            <a:lvl2pPr lvl="1" rtl="0" algn="ctr">
              <a:spcBef>
                <a:spcPts val="0"/>
              </a:spcBef>
              <a:buNone/>
              <a:defRPr sz="1600">
                <a:latin typeface="Open Sans"/>
                <a:ea typeface="Open Sans"/>
                <a:cs typeface="Open Sans"/>
                <a:sym typeface="Open Sans"/>
              </a:defRPr>
            </a:lvl2pPr>
            <a:lvl3pPr lvl="2" rtl="0" algn="ctr">
              <a:spcBef>
                <a:spcPts val="0"/>
              </a:spcBef>
              <a:buNone/>
              <a:defRPr sz="1600">
                <a:latin typeface="Open Sans"/>
                <a:ea typeface="Open Sans"/>
                <a:cs typeface="Open Sans"/>
                <a:sym typeface="Open Sans"/>
              </a:defRPr>
            </a:lvl3pPr>
            <a:lvl4pPr lvl="3" rtl="0" algn="ctr">
              <a:spcBef>
                <a:spcPts val="0"/>
              </a:spcBef>
              <a:buNone/>
              <a:defRPr sz="1600">
                <a:latin typeface="Open Sans"/>
                <a:ea typeface="Open Sans"/>
                <a:cs typeface="Open Sans"/>
                <a:sym typeface="Open Sans"/>
              </a:defRPr>
            </a:lvl4pPr>
            <a:lvl5pPr lvl="4" rtl="0" algn="ctr">
              <a:spcBef>
                <a:spcPts val="0"/>
              </a:spcBef>
              <a:buNone/>
              <a:defRPr sz="1600">
                <a:latin typeface="Open Sans"/>
                <a:ea typeface="Open Sans"/>
                <a:cs typeface="Open Sans"/>
                <a:sym typeface="Open Sans"/>
              </a:defRPr>
            </a:lvl5pPr>
            <a:lvl6pPr lvl="5" rtl="0" algn="ctr">
              <a:spcBef>
                <a:spcPts val="0"/>
              </a:spcBef>
              <a:buNone/>
              <a:defRPr sz="1600">
                <a:latin typeface="Open Sans"/>
                <a:ea typeface="Open Sans"/>
                <a:cs typeface="Open Sans"/>
                <a:sym typeface="Open Sans"/>
              </a:defRPr>
            </a:lvl6pPr>
            <a:lvl7pPr lvl="6" rtl="0" algn="ctr">
              <a:spcBef>
                <a:spcPts val="0"/>
              </a:spcBef>
              <a:buNone/>
              <a:defRPr sz="1600">
                <a:latin typeface="Open Sans"/>
                <a:ea typeface="Open Sans"/>
                <a:cs typeface="Open Sans"/>
                <a:sym typeface="Open Sans"/>
              </a:defRPr>
            </a:lvl7pPr>
            <a:lvl8pPr lvl="7" rtl="0" algn="ctr">
              <a:spcBef>
                <a:spcPts val="0"/>
              </a:spcBef>
              <a:buNone/>
              <a:defRPr sz="1600">
                <a:latin typeface="Open Sans"/>
                <a:ea typeface="Open Sans"/>
                <a:cs typeface="Open Sans"/>
                <a:sym typeface="Open Sans"/>
              </a:defRPr>
            </a:lvl8pPr>
            <a:lvl9pPr lvl="8" rtl="0" algn="ctr">
              <a:spcBef>
                <a:spcPts val="0"/>
              </a:spcBef>
              <a:buNone/>
              <a:defRPr sz="1600">
                <a:latin typeface="Open Sans"/>
                <a:ea typeface="Open Sans"/>
                <a:cs typeface="Open Sans"/>
                <a:sym typeface="Open Sans"/>
              </a:defRPr>
            </a:lvl9pPr>
          </a:lstStyle>
          <a:p/>
        </p:txBody>
      </p:sp>
      <p:sp>
        <p:nvSpPr>
          <p:cNvPr id="67" name="Shape 67"/>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9" name="Shape 69"/>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0" name="Shape 70"/>
        <p:cNvGrpSpPr/>
        <p:nvPr/>
      </p:nvGrpSpPr>
      <p:grpSpPr>
        <a:xfrm>
          <a:off x="0" y="0"/>
          <a:ext cx="0" cy="0"/>
          <a:chOff x="0" y="0"/>
          <a:chExt cx="0" cy="0"/>
        </a:xfrm>
      </p:grpSpPr>
      <p:sp>
        <p:nvSpPr>
          <p:cNvPr id="71" name="Shape 71"/>
          <p:cNvSpPr txBox="1"/>
          <p:nvPr>
            <p:ph type="title"/>
          </p:nvPr>
        </p:nvSpPr>
        <p:spPr>
          <a:xfrm>
            <a:off x="311700" y="2150850"/>
            <a:ext cx="8520600" cy="841800"/>
          </a:xfrm>
          <a:prstGeom prst="rect">
            <a:avLst/>
          </a:prstGeom>
        </p:spPr>
        <p:txBody>
          <a:bodyPr anchorCtr="0" anchor="ctr" bIns="91425" lIns="91425" rIns="91425" tIns="91425"/>
          <a:lstStyle>
            <a:lvl1pPr indent="-69850" lvl="0" marL="0" marR="0" rtl="0" algn="ctr">
              <a:lnSpc>
                <a:spcPct val="100000"/>
              </a:lnSpc>
              <a:spcBef>
                <a:spcPts val="0"/>
              </a:spcBef>
              <a:spcAft>
                <a:spcPts val="0"/>
              </a:spcAft>
              <a:buSzPct val="70588"/>
              <a:defRPr b="1" sz="5100">
                <a:solidFill>
                  <a:srgbClr val="666666"/>
                </a:solidFill>
                <a:latin typeface="Dosis"/>
                <a:ea typeface="Dosis"/>
                <a:cs typeface="Dosis"/>
                <a:sym typeface="Dosis"/>
              </a:defRPr>
            </a:lvl1pPr>
            <a:lvl2pPr lvl="1" rtl="0" algn="ctr">
              <a:spcBef>
                <a:spcPts val="0"/>
              </a:spcBef>
              <a:buSzPct val="100000"/>
              <a:defRPr sz="4900"/>
            </a:lvl2pPr>
            <a:lvl3pPr lvl="2" rtl="0" algn="ctr">
              <a:spcBef>
                <a:spcPts val="0"/>
              </a:spcBef>
              <a:buSzPct val="100000"/>
              <a:defRPr sz="4900"/>
            </a:lvl3pPr>
            <a:lvl4pPr lvl="3" rtl="0" algn="ctr">
              <a:spcBef>
                <a:spcPts val="0"/>
              </a:spcBef>
              <a:buSzPct val="100000"/>
              <a:defRPr sz="4900"/>
            </a:lvl4pPr>
            <a:lvl5pPr lvl="4" rtl="0" algn="ctr">
              <a:spcBef>
                <a:spcPts val="0"/>
              </a:spcBef>
              <a:buSzPct val="100000"/>
              <a:defRPr sz="4900"/>
            </a:lvl5pPr>
            <a:lvl6pPr lvl="5" rtl="0" algn="ctr">
              <a:spcBef>
                <a:spcPts val="0"/>
              </a:spcBef>
              <a:buSzPct val="100000"/>
              <a:defRPr sz="4900"/>
            </a:lvl6pPr>
            <a:lvl7pPr lvl="6" rtl="0" algn="ctr">
              <a:spcBef>
                <a:spcPts val="0"/>
              </a:spcBef>
              <a:buSzPct val="100000"/>
              <a:defRPr sz="4900"/>
            </a:lvl7pPr>
            <a:lvl8pPr lvl="7" rtl="0" algn="ctr">
              <a:spcBef>
                <a:spcPts val="0"/>
              </a:spcBef>
              <a:buSzPct val="100000"/>
              <a:defRPr sz="4900"/>
            </a:lvl8pPr>
            <a:lvl9pPr lvl="8" rtl="0" algn="ctr">
              <a:spcBef>
                <a:spcPts val="0"/>
              </a:spcBef>
              <a:buSzPct val="100000"/>
              <a:defRPr sz="4900"/>
            </a:lvl9pPr>
          </a:lstStyle>
          <a:p/>
        </p:txBody>
      </p:sp>
      <p:sp>
        <p:nvSpPr>
          <p:cNvPr id="72" name="Shape 72"/>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74" name="Shape 74"/>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5" name="Shape 75"/>
        <p:cNvGrpSpPr/>
        <p:nvPr/>
      </p:nvGrpSpPr>
      <p:grpSpPr>
        <a:xfrm>
          <a:off x="0" y="0"/>
          <a:ext cx="0" cy="0"/>
          <a:chOff x="0" y="0"/>
          <a:chExt cx="0" cy="0"/>
        </a:xfrm>
      </p:grpSpPr>
      <p:sp>
        <p:nvSpPr>
          <p:cNvPr id="76" name="Shape 76"/>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buFont typeface="Open Sans"/>
              <a:defRPr>
                <a:latin typeface="Open Sans"/>
                <a:ea typeface="Open Sans"/>
                <a:cs typeface="Open Sans"/>
                <a:sym typeface="Open Sans"/>
              </a:defRPr>
            </a:lvl1pPr>
            <a:lvl2pPr lvl="1" rtl="0">
              <a:spcBef>
                <a:spcPts val="0"/>
              </a:spcBef>
              <a:buFont typeface="Open Sans"/>
              <a:defRPr>
                <a:latin typeface="Open Sans"/>
                <a:ea typeface="Open Sans"/>
                <a:cs typeface="Open Sans"/>
                <a:sym typeface="Open Sans"/>
              </a:defRPr>
            </a:lvl2pPr>
            <a:lvl3pPr lvl="2" rtl="0">
              <a:spcBef>
                <a:spcPts val="0"/>
              </a:spcBef>
              <a:buFont typeface="Open Sans"/>
              <a:defRPr>
                <a:latin typeface="Open Sans"/>
                <a:ea typeface="Open Sans"/>
                <a:cs typeface="Open Sans"/>
                <a:sym typeface="Open Sans"/>
              </a:defRPr>
            </a:lvl3pPr>
            <a:lvl4pPr lvl="3" rtl="0">
              <a:spcBef>
                <a:spcPts val="0"/>
              </a:spcBef>
              <a:buFont typeface="Open Sans"/>
              <a:defRPr>
                <a:latin typeface="Open Sans"/>
                <a:ea typeface="Open Sans"/>
                <a:cs typeface="Open Sans"/>
                <a:sym typeface="Open Sans"/>
              </a:defRPr>
            </a:lvl4pPr>
            <a:lvl5pPr lvl="4" rtl="0">
              <a:spcBef>
                <a:spcPts val="0"/>
              </a:spcBef>
              <a:buFont typeface="Open Sans"/>
              <a:defRPr>
                <a:latin typeface="Open Sans"/>
                <a:ea typeface="Open Sans"/>
                <a:cs typeface="Open Sans"/>
                <a:sym typeface="Open Sans"/>
              </a:defRPr>
            </a:lvl5pPr>
            <a:lvl6pPr lvl="5" rtl="0">
              <a:spcBef>
                <a:spcPts val="0"/>
              </a:spcBef>
              <a:buFont typeface="Open Sans"/>
              <a:defRPr>
                <a:latin typeface="Open Sans"/>
                <a:ea typeface="Open Sans"/>
                <a:cs typeface="Open Sans"/>
                <a:sym typeface="Open Sans"/>
              </a:defRPr>
            </a:lvl6pPr>
            <a:lvl7pPr lvl="6" rtl="0">
              <a:spcBef>
                <a:spcPts val="0"/>
              </a:spcBef>
              <a:buFont typeface="Open Sans"/>
              <a:defRPr>
                <a:latin typeface="Open Sans"/>
                <a:ea typeface="Open Sans"/>
                <a:cs typeface="Open Sans"/>
                <a:sym typeface="Open Sans"/>
              </a:defRPr>
            </a:lvl7pPr>
            <a:lvl8pPr lvl="7" rtl="0">
              <a:spcBef>
                <a:spcPts val="0"/>
              </a:spcBef>
              <a:buFont typeface="Open Sans"/>
              <a:defRPr>
                <a:latin typeface="Open Sans"/>
                <a:ea typeface="Open Sans"/>
                <a:cs typeface="Open Sans"/>
                <a:sym typeface="Open Sans"/>
              </a:defRPr>
            </a:lvl8pPr>
            <a:lvl9pPr lvl="8" rtl="0">
              <a:spcBef>
                <a:spcPts val="0"/>
              </a:spcBef>
              <a:buFont typeface="Open Sans"/>
              <a:defRPr>
                <a:latin typeface="Open Sans"/>
                <a:ea typeface="Open Sans"/>
                <a:cs typeface="Open Sans"/>
                <a:sym typeface="Open Sans"/>
              </a:defRPr>
            </a:lvl9pPr>
          </a:lstStyle>
          <a:p/>
        </p:txBody>
      </p:sp>
      <p:sp>
        <p:nvSpPr>
          <p:cNvPr id="77" name="Shape 77"/>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79" name="Shape 79"/>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
        <p:nvSpPr>
          <p:cNvPr id="80" name="Shape 80"/>
          <p:cNvSpPr txBox="1"/>
          <p:nvPr>
            <p:ph type="title"/>
          </p:nvPr>
        </p:nvSpPr>
        <p:spPr>
          <a:xfrm>
            <a:off x="311700" y="34100"/>
            <a:ext cx="8520600" cy="572700"/>
          </a:xfrm>
          <a:prstGeom prst="rect">
            <a:avLst/>
          </a:prstGeom>
        </p:spPr>
        <p:txBody>
          <a:bodyPr anchorCtr="0" anchor="t" bIns="91425" lIns="91425" rIns="91425" tIns="91425"/>
          <a:lstStyle>
            <a:lvl1pPr lvl="0" rtl="0" algn="ctr">
              <a:spcBef>
                <a:spcPts val="0"/>
              </a:spcBef>
              <a:buNone/>
              <a:defRPr b="1" sz="3800">
                <a:solidFill>
                  <a:srgbClr val="666666"/>
                </a:solidFill>
                <a:latin typeface="Dosis"/>
                <a:ea typeface="Dosis"/>
                <a:cs typeface="Dosis"/>
                <a:sym typeface="Dosis"/>
              </a:defRPr>
            </a:lvl1pPr>
            <a:lvl2pPr lvl="1" rtl="0">
              <a:spcBef>
                <a:spcPts val="0"/>
              </a:spcBef>
              <a:buNone/>
              <a:defRPr b="1" sz="3600">
                <a:latin typeface="Dosis"/>
                <a:ea typeface="Dosis"/>
                <a:cs typeface="Dosis"/>
                <a:sym typeface="Dosis"/>
              </a:defRPr>
            </a:lvl2pPr>
            <a:lvl3pPr lvl="2" rtl="0">
              <a:spcBef>
                <a:spcPts val="0"/>
              </a:spcBef>
              <a:buNone/>
              <a:defRPr b="1" sz="3600">
                <a:latin typeface="Dosis"/>
                <a:ea typeface="Dosis"/>
                <a:cs typeface="Dosis"/>
                <a:sym typeface="Dosis"/>
              </a:defRPr>
            </a:lvl3pPr>
            <a:lvl4pPr lvl="3" rtl="0">
              <a:spcBef>
                <a:spcPts val="0"/>
              </a:spcBef>
              <a:buNone/>
              <a:defRPr b="1" sz="3600">
                <a:latin typeface="Dosis"/>
                <a:ea typeface="Dosis"/>
                <a:cs typeface="Dosis"/>
                <a:sym typeface="Dosis"/>
              </a:defRPr>
            </a:lvl4pPr>
            <a:lvl5pPr lvl="4" rtl="0">
              <a:spcBef>
                <a:spcPts val="0"/>
              </a:spcBef>
              <a:buNone/>
              <a:defRPr b="1" sz="3600">
                <a:latin typeface="Dosis"/>
                <a:ea typeface="Dosis"/>
                <a:cs typeface="Dosis"/>
                <a:sym typeface="Dosis"/>
              </a:defRPr>
            </a:lvl5pPr>
            <a:lvl6pPr lvl="5" rtl="0">
              <a:spcBef>
                <a:spcPts val="0"/>
              </a:spcBef>
              <a:buNone/>
              <a:defRPr b="1" sz="3600">
                <a:latin typeface="Dosis"/>
                <a:ea typeface="Dosis"/>
                <a:cs typeface="Dosis"/>
                <a:sym typeface="Dosis"/>
              </a:defRPr>
            </a:lvl6pPr>
            <a:lvl7pPr lvl="6" rtl="0">
              <a:spcBef>
                <a:spcPts val="0"/>
              </a:spcBef>
              <a:buNone/>
              <a:defRPr b="1" sz="3600">
                <a:latin typeface="Dosis"/>
                <a:ea typeface="Dosis"/>
                <a:cs typeface="Dosis"/>
                <a:sym typeface="Dosis"/>
              </a:defRPr>
            </a:lvl7pPr>
            <a:lvl8pPr lvl="7" rtl="0">
              <a:spcBef>
                <a:spcPts val="0"/>
              </a:spcBef>
              <a:buNone/>
              <a:defRPr b="1" sz="3600">
                <a:latin typeface="Dosis"/>
                <a:ea typeface="Dosis"/>
                <a:cs typeface="Dosis"/>
                <a:sym typeface="Dosis"/>
              </a:defRPr>
            </a:lvl8pPr>
            <a:lvl9pPr lvl="8" rtl="0">
              <a:spcBef>
                <a:spcPts val="0"/>
              </a:spcBef>
              <a:buNone/>
              <a:defRPr b="1" sz="3600">
                <a:latin typeface="Dosis"/>
                <a:ea typeface="Dosis"/>
                <a:cs typeface="Dosis"/>
                <a:sym typeface="Dosis"/>
              </a:defRPr>
            </a:lvl9pPr>
          </a:lstStyle>
          <a:p/>
        </p:txBody>
      </p:sp>
      <p:sp>
        <p:nvSpPr>
          <p:cNvPr id="81" name="Shape 81"/>
          <p:cNvSpPr txBox="1"/>
          <p:nvPr>
            <p:ph idx="2" type="subTitle"/>
          </p:nvPr>
        </p:nvSpPr>
        <p:spPr>
          <a:xfrm>
            <a:off x="2249850" y="606800"/>
            <a:ext cx="4644300" cy="244800"/>
          </a:xfrm>
          <a:prstGeom prst="rect">
            <a:avLst/>
          </a:prstGeom>
        </p:spPr>
        <p:txBody>
          <a:bodyPr anchorCtr="0" anchor="t" bIns="91425" lIns="91425" rIns="91425" tIns="91425"/>
          <a:lstStyle>
            <a:lvl1pPr lvl="0" rtl="0" algn="ctr">
              <a:spcBef>
                <a:spcPts val="0"/>
              </a:spcBef>
              <a:buNone/>
              <a:defRPr sz="1600">
                <a:latin typeface="Open Sans"/>
                <a:ea typeface="Open Sans"/>
                <a:cs typeface="Open Sans"/>
                <a:sym typeface="Open Sans"/>
              </a:defRPr>
            </a:lvl1pPr>
            <a:lvl2pPr lvl="1" rtl="0" algn="ctr">
              <a:spcBef>
                <a:spcPts val="0"/>
              </a:spcBef>
              <a:buNone/>
              <a:defRPr sz="1600">
                <a:latin typeface="Open Sans"/>
                <a:ea typeface="Open Sans"/>
                <a:cs typeface="Open Sans"/>
                <a:sym typeface="Open Sans"/>
              </a:defRPr>
            </a:lvl2pPr>
            <a:lvl3pPr lvl="2" rtl="0" algn="ctr">
              <a:spcBef>
                <a:spcPts val="0"/>
              </a:spcBef>
              <a:buNone/>
              <a:defRPr sz="1600">
                <a:latin typeface="Open Sans"/>
                <a:ea typeface="Open Sans"/>
                <a:cs typeface="Open Sans"/>
                <a:sym typeface="Open Sans"/>
              </a:defRPr>
            </a:lvl3pPr>
            <a:lvl4pPr lvl="3" rtl="0" algn="ctr">
              <a:spcBef>
                <a:spcPts val="0"/>
              </a:spcBef>
              <a:buNone/>
              <a:defRPr sz="1600">
                <a:latin typeface="Open Sans"/>
                <a:ea typeface="Open Sans"/>
                <a:cs typeface="Open Sans"/>
                <a:sym typeface="Open Sans"/>
              </a:defRPr>
            </a:lvl4pPr>
            <a:lvl5pPr lvl="4" rtl="0" algn="ctr">
              <a:spcBef>
                <a:spcPts val="0"/>
              </a:spcBef>
              <a:buNone/>
              <a:defRPr sz="1600">
                <a:latin typeface="Open Sans"/>
                <a:ea typeface="Open Sans"/>
                <a:cs typeface="Open Sans"/>
                <a:sym typeface="Open Sans"/>
              </a:defRPr>
            </a:lvl5pPr>
            <a:lvl6pPr lvl="5" rtl="0" algn="ctr">
              <a:spcBef>
                <a:spcPts val="0"/>
              </a:spcBef>
              <a:buNone/>
              <a:defRPr sz="1600">
                <a:latin typeface="Open Sans"/>
                <a:ea typeface="Open Sans"/>
                <a:cs typeface="Open Sans"/>
                <a:sym typeface="Open Sans"/>
              </a:defRPr>
            </a:lvl6pPr>
            <a:lvl7pPr lvl="6" rtl="0" algn="ctr">
              <a:spcBef>
                <a:spcPts val="0"/>
              </a:spcBef>
              <a:buNone/>
              <a:defRPr sz="1600">
                <a:latin typeface="Open Sans"/>
                <a:ea typeface="Open Sans"/>
                <a:cs typeface="Open Sans"/>
                <a:sym typeface="Open Sans"/>
              </a:defRPr>
            </a:lvl7pPr>
            <a:lvl8pPr lvl="7" rtl="0" algn="ctr">
              <a:spcBef>
                <a:spcPts val="0"/>
              </a:spcBef>
              <a:buNone/>
              <a:defRPr sz="1600">
                <a:latin typeface="Open Sans"/>
                <a:ea typeface="Open Sans"/>
                <a:cs typeface="Open Sans"/>
                <a:sym typeface="Open Sans"/>
              </a:defRPr>
            </a:lvl8pPr>
            <a:lvl9pPr lvl="8" rtl="0" algn="ctr">
              <a:spcBef>
                <a:spcPts val="0"/>
              </a:spcBef>
              <a:buNone/>
              <a:defRPr sz="1600">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2" name="Shape 82"/>
        <p:cNvGrpSpPr/>
        <p:nvPr/>
      </p:nvGrpSpPr>
      <p:grpSpPr>
        <a:xfrm>
          <a:off x="0" y="0"/>
          <a:ext cx="0" cy="0"/>
          <a:chOff x="0" y="0"/>
          <a:chExt cx="0" cy="0"/>
        </a:xfrm>
      </p:grpSpPr>
      <p:sp>
        <p:nvSpPr>
          <p:cNvPr id="83" name="Shape 83"/>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buFont typeface="Open Sans"/>
              <a:defRPr sz="1400">
                <a:latin typeface="Open Sans"/>
                <a:ea typeface="Open Sans"/>
                <a:cs typeface="Open Sans"/>
                <a:sym typeface="Open Sans"/>
              </a:defRPr>
            </a:lvl1pPr>
            <a:lvl2pPr lvl="1" rtl="0">
              <a:spcBef>
                <a:spcPts val="0"/>
              </a:spcBef>
              <a:buSzPct val="100000"/>
              <a:buFont typeface="Open Sans"/>
              <a:defRPr sz="1200">
                <a:latin typeface="Open Sans"/>
                <a:ea typeface="Open Sans"/>
                <a:cs typeface="Open Sans"/>
                <a:sym typeface="Open Sans"/>
              </a:defRPr>
            </a:lvl2pPr>
            <a:lvl3pPr lvl="2" rtl="0">
              <a:spcBef>
                <a:spcPts val="0"/>
              </a:spcBef>
              <a:buSzPct val="100000"/>
              <a:buFont typeface="Open Sans"/>
              <a:defRPr sz="1200">
                <a:latin typeface="Open Sans"/>
                <a:ea typeface="Open Sans"/>
                <a:cs typeface="Open Sans"/>
                <a:sym typeface="Open Sans"/>
              </a:defRPr>
            </a:lvl3pPr>
            <a:lvl4pPr lvl="3" rtl="0">
              <a:spcBef>
                <a:spcPts val="0"/>
              </a:spcBef>
              <a:buSzPct val="100000"/>
              <a:buFont typeface="Open Sans"/>
              <a:defRPr sz="1200">
                <a:latin typeface="Open Sans"/>
                <a:ea typeface="Open Sans"/>
                <a:cs typeface="Open Sans"/>
                <a:sym typeface="Open Sans"/>
              </a:defRPr>
            </a:lvl4pPr>
            <a:lvl5pPr lvl="4" rtl="0">
              <a:spcBef>
                <a:spcPts val="0"/>
              </a:spcBef>
              <a:buSzPct val="100000"/>
              <a:buFont typeface="Open Sans"/>
              <a:defRPr sz="1200">
                <a:latin typeface="Open Sans"/>
                <a:ea typeface="Open Sans"/>
                <a:cs typeface="Open Sans"/>
                <a:sym typeface="Open Sans"/>
              </a:defRPr>
            </a:lvl5pPr>
            <a:lvl6pPr lvl="5" rtl="0">
              <a:spcBef>
                <a:spcPts val="0"/>
              </a:spcBef>
              <a:buSzPct val="100000"/>
              <a:buFont typeface="Open Sans"/>
              <a:defRPr sz="1200">
                <a:latin typeface="Open Sans"/>
                <a:ea typeface="Open Sans"/>
                <a:cs typeface="Open Sans"/>
                <a:sym typeface="Open Sans"/>
              </a:defRPr>
            </a:lvl6pPr>
            <a:lvl7pPr lvl="6" rtl="0">
              <a:spcBef>
                <a:spcPts val="0"/>
              </a:spcBef>
              <a:buSzPct val="100000"/>
              <a:buFont typeface="Open Sans"/>
              <a:defRPr sz="1200">
                <a:latin typeface="Open Sans"/>
                <a:ea typeface="Open Sans"/>
                <a:cs typeface="Open Sans"/>
                <a:sym typeface="Open Sans"/>
              </a:defRPr>
            </a:lvl7pPr>
            <a:lvl8pPr lvl="7" rtl="0">
              <a:spcBef>
                <a:spcPts val="0"/>
              </a:spcBef>
              <a:buSzPct val="100000"/>
              <a:buFont typeface="Open Sans"/>
              <a:defRPr sz="1200">
                <a:latin typeface="Open Sans"/>
                <a:ea typeface="Open Sans"/>
                <a:cs typeface="Open Sans"/>
                <a:sym typeface="Open Sans"/>
              </a:defRPr>
            </a:lvl8pPr>
            <a:lvl9pPr lvl="8" rtl="0">
              <a:spcBef>
                <a:spcPts val="0"/>
              </a:spcBef>
              <a:buSzPct val="100000"/>
              <a:buFont typeface="Open Sans"/>
              <a:defRPr sz="1200">
                <a:latin typeface="Open Sans"/>
                <a:ea typeface="Open Sans"/>
                <a:cs typeface="Open Sans"/>
                <a:sym typeface="Open Sans"/>
              </a:defRPr>
            </a:lvl9pPr>
          </a:lstStyle>
          <a:p/>
        </p:txBody>
      </p:sp>
      <p:sp>
        <p:nvSpPr>
          <p:cNvPr id="84" name="Shape 84"/>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buFont typeface="Open Sans"/>
              <a:defRPr sz="1400">
                <a:latin typeface="Open Sans"/>
                <a:ea typeface="Open Sans"/>
                <a:cs typeface="Open Sans"/>
                <a:sym typeface="Open Sans"/>
              </a:defRPr>
            </a:lvl1pPr>
            <a:lvl2pPr lvl="1" rtl="0">
              <a:spcBef>
                <a:spcPts val="0"/>
              </a:spcBef>
              <a:buSzPct val="100000"/>
              <a:buFont typeface="Open Sans"/>
              <a:defRPr sz="1200">
                <a:latin typeface="Open Sans"/>
                <a:ea typeface="Open Sans"/>
                <a:cs typeface="Open Sans"/>
                <a:sym typeface="Open Sans"/>
              </a:defRPr>
            </a:lvl2pPr>
            <a:lvl3pPr lvl="2" rtl="0">
              <a:spcBef>
                <a:spcPts val="0"/>
              </a:spcBef>
              <a:buSzPct val="100000"/>
              <a:buFont typeface="Open Sans"/>
              <a:defRPr sz="1200">
                <a:latin typeface="Open Sans"/>
                <a:ea typeface="Open Sans"/>
                <a:cs typeface="Open Sans"/>
                <a:sym typeface="Open Sans"/>
              </a:defRPr>
            </a:lvl3pPr>
            <a:lvl4pPr lvl="3" rtl="0">
              <a:spcBef>
                <a:spcPts val="0"/>
              </a:spcBef>
              <a:buSzPct val="100000"/>
              <a:buFont typeface="Open Sans"/>
              <a:defRPr sz="1200">
                <a:latin typeface="Open Sans"/>
                <a:ea typeface="Open Sans"/>
                <a:cs typeface="Open Sans"/>
                <a:sym typeface="Open Sans"/>
              </a:defRPr>
            </a:lvl4pPr>
            <a:lvl5pPr lvl="4" rtl="0">
              <a:spcBef>
                <a:spcPts val="0"/>
              </a:spcBef>
              <a:buSzPct val="100000"/>
              <a:buFont typeface="Open Sans"/>
              <a:defRPr sz="1200">
                <a:latin typeface="Open Sans"/>
                <a:ea typeface="Open Sans"/>
                <a:cs typeface="Open Sans"/>
                <a:sym typeface="Open Sans"/>
              </a:defRPr>
            </a:lvl5pPr>
            <a:lvl6pPr lvl="5" rtl="0">
              <a:spcBef>
                <a:spcPts val="0"/>
              </a:spcBef>
              <a:buSzPct val="100000"/>
              <a:buFont typeface="Open Sans"/>
              <a:defRPr sz="1200">
                <a:latin typeface="Open Sans"/>
                <a:ea typeface="Open Sans"/>
                <a:cs typeface="Open Sans"/>
                <a:sym typeface="Open Sans"/>
              </a:defRPr>
            </a:lvl6pPr>
            <a:lvl7pPr lvl="6" rtl="0">
              <a:spcBef>
                <a:spcPts val="0"/>
              </a:spcBef>
              <a:buSzPct val="100000"/>
              <a:buFont typeface="Open Sans"/>
              <a:defRPr sz="1200">
                <a:latin typeface="Open Sans"/>
                <a:ea typeface="Open Sans"/>
                <a:cs typeface="Open Sans"/>
                <a:sym typeface="Open Sans"/>
              </a:defRPr>
            </a:lvl7pPr>
            <a:lvl8pPr lvl="7" rtl="0">
              <a:spcBef>
                <a:spcPts val="0"/>
              </a:spcBef>
              <a:buSzPct val="100000"/>
              <a:buFont typeface="Open Sans"/>
              <a:defRPr sz="1200">
                <a:latin typeface="Open Sans"/>
                <a:ea typeface="Open Sans"/>
                <a:cs typeface="Open Sans"/>
                <a:sym typeface="Open Sans"/>
              </a:defRPr>
            </a:lvl8pPr>
            <a:lvl9pPr lvl="8" rtl="0">
              <a:spcBef>
                <a:spcPts val="0"/>
              </a:spcBef>
              <a:buSzPct val="100000"/>
              <a:buFont typeface="Open Sans"/>
              <a:defRPr sz="1200">
                <a:latin typeface="Open Sans"/>
                <a:ea typeface="Open Sans"/>
                <a:cs typeface="Open Sans"/>
                <a:sym typeface="Open Sans"/>
              </a:defRPr>
            </a:lvl9pPr>
          </a:lstStyle>
          <a:p/>
        </p:txBody>
      </p:sp>
      <p:sp>
        <p:nvSpPr>
          <p:cNvPr id="85" name="Shape 85"/>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87" name="Shape 87"/>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
        <p:nvSpPr>
          <p:cNvPr id="88" name="Shape 88"/>
          <p:cNvSpPr txBox="1"/>
          <p:nvPr>
            <p:ph type="title"/>
          </p:nvPr>
        </p:nvSpPr>
        <p:spPr>
          <a:xfrm>
            <a:off x="311700" y="34100"/>
            <a:ext cx="8520600" cy="572700"/>
          </a:xfrm>
          <a:prstGeom prst="rect">
            <a:avLst/>
          </a:prstGeom>
        </p:spPr>
        <p:txBody>
          <a:bodyPr anchorCtr="0" anchor="t" bIns="91425" lIns="91425" rIns="91425" tIns="91425"/>
          <a:lstStyle>
            <a:lvl1pPr lvl="0" rtl="0" algn="ctr">
              <a:spcBef>
                <a:spcPts val="0"/>
              </a:spcBef>
              <a:buNone/>
              <a:defRPr b="1" sz="3800">
                <a:solidFill>
                  <a:srgbClr val="666666"/>
                </a:solidFill>
                <a:latin typeface="Dosis"/>
                <a:ea typeface="Dosis"/>
                <a:cs typeface="Dosis"/>
                <a:sym typeface="Dosis"/>
              </a:defRPr>
            </a:lvl1pPr>
            <a:lvl2pPr lvl="1" rtl="0">
              <a:spcBef>
                <a:spcPts val="0"/>
              </a:spcBef>
              <a:buNone/>
              <a:defRPr b="1" sz="3600">
                <a:latin typeface="Dosis"/>
                <a:ea typeface="Dosis"/>
                <a:cs typeface="Dosis"/>
                <a:sym typeface="Dosis"/>
              </a:defRPr>
            </a:lvl2pPr>
            <a:lvl3pPr lvl="2" rtl="0">
              <a:spcBef>
                <a:spcPts val="0"/>
              </a:spcBef>
              <a:buNone/>
              <a:defRPr b="1" sz="3600">
                <a:latin typeface="Dosis"/>
                <a:ea typeface="Dosis"/>
                <a:cs typeface="Dosis"/>
                <a:sym typeface="Dosis"/>
              </a:defRPr>
            </a:lvl3pPr>
            <a:lvl4pPr lvl="3" rtl="0">
              <a:spcBef>
                <a:spcPts val="0"/>
              </a:spcBef>
              <a:buNone/>
              <a:defRPr b="1" sz="3600">
                <a:latin typeface="Dosis"/>
                <a:ea typeface="Dosis"/>
                <a:cs typeface="Dosis"/>
                <a:sym typeface="Dosis"/>
              </a:defRPr>
            </a:lvl4pPr>
            <a:lvl5pPr lvl="4" rtl="0">
              <a:spcBef>
                <a:spcPts val="0"/>
              </a:spcBef>
              <a:buNone/>
              <a:defRPr b="1" sz="3600">
                <a:latin typeface="Dosis"/>
                <a:ea typeface="Dosis"/>
                <a:cs typeface="Dosis"/>
                <a:sym typeface="Dosis"/>
              </a:defRPr>
            </a:lvl5pPr>
            <a:lvl6pPr lvl="5" rtl="0">
              <a:spcBef>
                <a:spcPts val="0"/>
              </a:spcBef>
              <a:buNone/>
              <a:defRPr b="1" sz="3600">
                <a:latin typeface="Dosis"/>
                <a:ea typeface="Dosis"/>
                <a:cs typeface="Dosis"/>
                <a:sym typeface="Dosis"/>
              </a:defRPr>
            </a:lvl6pPr>
            <a:lvl7pPr lvl="6" rtl="0">
              <a:spcBef>
                <a:spcPts val="0"/>
              </a:spcBef>
              <a:buNone/>
              <a:defRPr b="1" sz="3600">
                <a:latin typeface="Dosis"/>
                <a:ea typeface="Dosis"/>
                <a:cs typeface="Dosis"/>
                <a:sym typeface="Dosis"/>
              </a:defRPr>
            </a:lvl7pPr>
            <a:lvl8pPr lvl="7" rtl="0">
              <a:spcBef>
                <a:spcPts val="0"/>
              </a:spcBef>
              <a:buNone/>
              <a:defRPr b="1" sz="3600">
                <a:latin typeface="Dosis"/>
                <a:ea typeface="Dosis"/>
                <a:cs typeface="Dosis"/>
                <a:sym typeface="Dosis"/>
              </a:defRPr>
            </a:lvl8pPr>
            <a:lvl9pPr lvl="8" rtl="0">
              <a:spcBef>
                <a:spcPts val="0"/>
              </a:spcBef>
              <a:buNone/>
              <a:defRPr b="1" sz="3600">
                <a:latin typeface="Dosis"/>
                <a:ea typeface="Dosis"/>
                <a:cs typeface="Dosis"/>
                <a:sym typeface="Dosis"/>
              </a:defRPr>
            </a:lvl9pPr>
          </a:lstStyle>
          <a:p/>
        </p:txBody>
      </p:sp>
      <p:sp>
        <p:nvSpPr>
          <p:cNvPr id="89" name="Shape 89"/>
          <p:cNvSpPr txBox="1"/>
          <p:nvPr>
            <p:ph idx="3" type="subTitle"/>
          </p:nvPr>
        </p:nvSpPr>
        <p:spPr>
          <a:xfrm>
            <a:off x="2249850" y="606800"/>
            <a:ext cx="4644300" cy="244800"/>
          </a:xfrm>
          <a:prstGeom prst="rect">
            <a:avLst/>
          </a:prstGeom>
        </p:spPr>
        <p:txBody>
          <a:bodyPr anchorCtr="0" anchor="t" bIns="91425" lIns="91425" rIns="91425" tIns="91425"/>
          <a:lstStyle>
            <a:lvl1pPr lvl="0" rtl="0" algn="ctr">
              <a:spcBef>
                <a:spcPts val="0"/>
              </a:spcBef>
              <a:buNone/>
              <a:defRPr sz="1600">
                <a:latin typeface="Open Sans"/>
                <a:ea typeface="Open Sans"/>
                <a:cs typeface="Open Sans"/>
                <a:sym typeface="Open Sans"/>
              </a:defRPr>
            </a:lvl1pPr>
            <a:lvl2pPr lvl="1" rtl="0" algn="ctr">
              <a:spcBef>
                <a:spcPts val="0"/>
              </a:spcBef>
              <a:buNone/>
              <a:defRPr sz="1600">
                <a:latin typeface="Open Sans"/>
                <a:ea typeface="Open Sans"/>
                <a:cs typeface="Open Sans"/>
                <a:sym typeface="Open Sans"/>
              </a:defRPr>
            </a:lvl2pPr>
            <a:lvl3pPr lvl="2" rtl="0" algn="ctr">
              <a:spcBef>
                <a:spcPts val="0"/>
              </a:spcBef>
              <a:buNone/>
              <a:defRPr sz="1600">
                <a:latin typeface="Open Sans"/>
                <a:ea typeface="Open Sans"/>
                <a:cs typeface="Open Sans"/>
                <a:sym typeface="Open Sans"/>
              </a:defRPr>
            </a:lvl3pPr>
            <a:lvl4pPr lvl="3" rtl="0" algn="ctr">
              <a:spcBef>
                <a:spcPts val="0"/>
              </a:spcBef>
              <a:buNone/>
              <a:defRPr sz="1600">
                <a:latin typeface="Open Sans"/>
                <a:ea typeface="Open Sans"/>
                <a:cs typeface="Open Sans"/>
                <a:sym typeface="Open Sans"/>
              </a:defRPr>
            </a:lvl4pPr>
            <a:lvl5pPr lvl="4" rtl="0" algn="ctr">
              <a:spcBef>
                <a:spcPts val="0"/>
              </a:spcBef>
              <a:buNone/>
              <a:defRPr sz="1600">
                <a:latin typeface="Open Sans"/>
                <a:ea typeface="Open Sans"/>
                <a:cs typeface="Open Sans"/>
                <a:sym typeface="Open Sans"/>
              </a:defRPr>
            </a:lvl5pPr>
            <a:lvl6pPr lvl="5" rtl="0" algn="ctr">
              <a:spcBef>
                <a:spcPts val="0"/>
              </a:spcBef>
              <a:buNone/>
              <a:defRPr sz="1600">
                <a:latin typeface="Open Sans"/>
                <a:ea typeface="Open Sans"/>
                <a:cs typeface="Open Sans"/>
                <a:sym typeface="Open Sans"/>
              </a:defRPr>
            </a:lvl6pPr>
            <a:lvl7pPr lvl="6" rtl="0" algn="ctr">
              <a:spcBef>
                <a:spcPts val="0"/>
              </a:spcBef>
              <a:buNone/>
              <a:defRPr sz="1600">
                <a:latin typeface="Open Sans"/>
                <a:ea typeface="Open Sans"/>
                <a:cs typeface="Open Sans"/>
                <a:sym typeface="Open Sans"/>
              </a:defRPr>
            </a:lvl7pPr>
            <a:lvl8pPr lvl="7" rtl="0" algn="ctr">
              <a:spcBef>
                <a:spcPts val="0"/>
              </a:spcBef>
              <a:buNone/>
              <a:defRPr sz="1600">
                <a:latin typeface="Open Sans"/>
                <a:ea typeface="Open Sans"/>
                <a:cs typeface="Open Sans"/>
                <a:sym typeface="Open Sans"/>
              </a:defRPr>
            </a:lvl8pPr>
            <a:lvl9pPr lvl="8" rtl="0" algn="ctr">
              <a:spcBef>
                <a:spcPts val="0"/>
              </a:spcBef>
              <a:buNone/>
              <a:defRPr sz="1600">
                <a:latin typeface="Open Sans"/>
                <a:ea typeface="Open Sans"/>
                <a:cs typeface="Open Sans"/>
                <a:sym typeface="Open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3" name="Shape 93"/>
        <p:cNvGrpSpPr/>
        <p:nvPr/>
      </p:nvGrpSpPr>
      <p:grpSpPr>
        <a:xfrm>
          <a:off x="0" y="0"/>
          <a:ext cx="0" cy="0"/>
          <a:chOff x="0" y="0"/>
          <a:chExt cx="0" cy="0"/>
        </a:xfrm>
      </p:grpSpPr>
      <p:sp>
        <p:nvSpPr>
          <p:cNvPr id="94" name="Shape 94"/>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5" name="Shape 95"/>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6" name="Shape 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7" name="Shape 97"/>
        <p:cNvGrpSpPr/>
        <p:nvPr/>
      </p:nvGrpSpPr>
      <p:grpSpPr>
        <a:xfrm>
          <a:off x="0" y="0"/>
          <a:ext cx="0" cy="0"/>
          <a:chOff x="0" y="0"/>
          <a:chExt cx="0" cy="0"/>
        </a:xfrm>
      </p:grpSpPr>
      <p:sp>
        <p:nvSpPr>
          <p:cNvPr id="98" name="Shape 98"/>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00" name="Shape 100"/>
        <p:cNvGrpSpPr/>
        <p:nvPr/>
      </p:nvGrpSpPr>
      <p:grpSpPr>
        <a:xfrm>
          <a:off x="0" y="0"/>
          <a:ext cx="0" cy="0"/>
          <a:chOff x="0" y="0"/>
          <a:chExt cx="0" cy="0"/>
        </a:xfrm>
      </p:grpSpPr>
      <p:sp>
        <p:nvSpPr>
          <p:cNvPr id="101" name="Shape 101"/>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2" name="Shape 102"/>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03" name="Shape 103"/>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4" name="Shape 104"/>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6" name="Shape 106"/>
        <p:cNvGrpSpPr/>
        <p:nvPr/>
      </p:nvGrpSpPr>
      <p:grpSpPr>
        <a:xfrm>
          <a:off x="0" y="0"/>
          <a:ext cx="0" cy="0"/>
          <a:chOff x="0" y="0"/>
          <a:chExt cx="0" cy="0"/>
        </a:xfrm>
      </p:grpSpPr>
      <p:sp>
        <p:nvSpPr>
          <p:cNvPr id="107" name="Shape 10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9" name="Shape 109"/>
        <p:cNvGrpSpPr/>
        <p:nvPr/>
      </p:nvGrpSpPr>
      <p:grpSpPr>
        <a:xfrm>
          <a:off x="0" y="0"/>
          <a:ext cx="0" cy="0"/>
          <a:chOff x="0" y="0"/>
          <a:chExt cx="0" cy="0"/>
        </a:xfrm>
      </p:grpSpPr>
      <p:sp>
        <p:nvSpPr>
          <p:cNvPr id="110" name="Shape 110"/>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Clr>
                <a:srgbClr val="666666"/>
              </a:buClr>
              <a:buSzPct val="100000"/>
              <a:buFont typeface="Dosis"/>
              <a:defRPr sz="12500">
                <a:solidFill>
                  <a:srgbClr val="666666"/>
                </a:solidFill>
                <a:latin typeface="Dosis"/>
                <a:ea typeface="Dosis"/>
                <a:cs typeface="Dosis"/>
                <a:sym typeface="Dosis"/>
              </a:defRPr>
            </a:lvl1pPr>
            <a:lvl2pPr lvl="1" rtl="0" algn="ctr">
              <a:spcBef>
                <a:spcPts val="0"/>
              </a:spcBef>
              <a:buSzPct val="100000"/>
              <a:buFont typeface="Dosis"/>
              <a:defRPr sz="12500">
                <a:latin typeface="Dosis"/>
                <a:ea typeface="Dosis"/>
                <a:cs typeface="Dosis"/>
                <a:sym typeface="Dosis"/>
              </a:defRPr>
            </a:lvl2pPr>
            <a:lvl3pPr lvl="2" rtl="0" algn="ctr">
              <a:spcBef>
                <a:spcPts val="0"/>
              </a:spcBef>
              <a:buSzPct val="100000"/>
              <a:buFont typeface="Dosis"/>
              <a:defRPr sz="12500">
                <a:latin typeface="Dosis"/>
                <a:ea typeface="Dosis"/>
                <a:cs typeface="Dosis"/>
                <a:sym typeface="Dosis"/>
              </a:defRPr>
            </a:lvl3pPr>
            <a:lvl4pPr lvl="3" rtl="0" algn="ctr">
              <a:spcBef>
                <a:spcPts val="0"/>
              </a:spcBef>
              <a:buSzPct val="100000"/>
              <a:buFont typeface="Dosis"/>
              <a:defRPr sz="12500">
                <a:latin typeface="Dosis"/>
                <a:ea typeface="Dosis"/>
                <a:cs typeface="Dosis"/>
                <a:sym typeface="Dosis"/>
              </a:defRPr>
            </a:lvl4pPr>
            <a:lvl5pPr lvl="4" rtl="0" algn="ctr">
              <a:spcBef>
                <a:spcPts val="0"/>
              </a:spcBef>
              <a:buSzPct val="100000"/>
              <a:buFont typeface="Dosis"/>
              <a:defRPr sz="12500">
                <a:latin typeface="Dosis"/>
                <a:ea typeface="Dosis"/>
                <a:cs typeface="Dosis"/>
                <a:sym typeface="Dosis"/>
              </a:defRPr>
            </a:lvl5pPr>
            <a:lvl6pPr lvl="5" rtl="0" algn="ctr">
              <a:spcBef>
                <a:spcPts val="0"/>
              </a:spcBef>
              <a:buSzPct val="100000"/>
              <a:buFont typeface="Dosis"/>
              <a:defRPr sz="12500">
                <a:latin typeface="Dosis"/>
                <a:ea typeface="Dosis"/>
                <a:cs typeface="Dosis"/>
                <a:sym typeface="Dosis"/>
              </a:defRPr>
            </a:lvl6pPr>
            <a:lvl7pPr lvl="6" rtl="0" algn="ctr">
              <a:spcBef>
                <a:spcPts val="0"/>
              </a:spcBef>
              <a:buSzPct val="100000"/>
              <a:buFont typeface="Dosis"/>
              <a:defRPr sz="12500">
                <a:latin typeface="Dosis"/>
                <a:ea typeface="Dosis"/>
                <a:cs typeface="Dosis"/>
                <a:sym typeface="Dosis"/>
              </a:defRPr>
            </a:lvl7pPr>
            <a:lvl8pPr lvl="7" rtl="0" algn="ctr">
              <a:spcBef>
                <a:spcPts val="0"/>
              </a:spcBef>
              <a:buSzPct val="100000"/>
              <a:buFont typeface="Dosis"/>
              <a:defRPr sz="12500">
                <a:latin typeface="Dosis"/>
                <a:ea typeface="Dosis"/>
                <a:cs typeface="Dosis"/>
                <a:sym typeface="Dosis"/>
              </a:defRPr>
            </a:lvl8pPr>
            <a:lvl9pPr lvl="8" rtl="0" algn="ctr">
              <a:spcBef>
                <a:spcPts val="0"/>
              </a:spcBef>
              <a:buSzPct val="100000"/>
              <a:buFont typeface="Dosis"/>
              <a:defRPr sz="12500">
                <a:latin typeface="Dosis"/>
                <a:ea typeface="Dosis"/>
                <a:cs typeface="Dosis"/>
                <a:sym typeface="Dosis"/>
              </a:defRPr>
            </a:lvl9pPr>
          </a:lstStyle>
          <a:p/>
        </p:txBody>
      </p:sp>
      <p:sp>
        <p:nvSpPr>
          <p:cNvPr id="111" name="Shape 111"/>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buFont typeface="Open Sans"/>
              <a:defRPr>
                <a:latin typeface="Open Sans"/>
                <a:ea typeface="Open Sans"/>
                <a:cs typeface="Open Sans"/>
                <a:sym typeface="Open Sans"/>
              </a:defRPr>
            </a:lvl1pPr>
            <a:lvl2pPr lvl="1" rtl="0" algn="ctr">
              <a:spcBef>
                <a:spcPts val="0"/>
              </a:spcBef>
              <a:buFont typeface="Open Sans"/>
              <a:defRPr>
                <a:latin typeface="Open Sans"/>
                <a:ea typeface="Open Sans"/>
                <a:cs typeface="Open Sans"/>
                <a:sym typeface="Open Sans"/>
              </a:defRPr>
            </a:lvl2pPr>
            <a:lvl3pPr lvl="2" rtl="0" algn="ctr">
              <a:spcBef>
                <a:spcPts val="0"/>
              </a:spcBef>
              <a:buFont typeface="Open Sans"/>
              <a:defRPr>
                <a:latin typeface="Open Sans"/>
                <a:ea typeface="Open Sans"/>
                <a:cs typeface="Open Sans"/>
                <a:sym typeface="Open Sans"/>
              </a:defRPr>
            </a:lvl3pPr>
            <a:lvl4pPr lvl="3" rtl="0" algn="ctr">
              <a:spcBef>
                <a:spcPts val="0"/>
              </a:spcBef>
              <a:buFont typeface="Open Sans"/>
              <a:defRPr>
                <a:latin typeface="Open Sans"/>
                <a:ea typeface="Open Sans"/>
                <a:cs typeface="Open Sans"/>
                <a:sym typeface="Open Sans"/>
              </a:defRPr>
            </a:lvl4pPr>
            <a:lvl5pPr lvl="4" rtl="0" algn="ctr">
              <a:spcBef>
                <a:spcPts val="0"/>
              </a:spcBef>
              <a:buFont typeface="Open Sans"/>
              <a:defRPr>
                <a:latin typeface="Open Sans"/>
                <a:ea typeface="Open Sans"/>
                <a:cs typeface="Open Sans"/>
                <a:sym typeface="Open Sans"/>
              </a:defRPr>
            </a:lvl5pPr>
            <a:lvl6pPr lvl="5" rtl="0" algn="ctr">
              <a:spcBef>
                <a:spcPts val="0"/>
              </a:spcBef>
              <a:buFont typeface="Open Sans"/>
              <a:defRPr>
                <a:latin typeface="Open Sans"/>
                <a:ea typeface="Open Sans"/>
                <a:cs typeface="Open Sans"/>
                <a:sym typeface="Open Sans"/>
              </a:defRPr>
            </a:lvl6pPr>
            <a:lvl7pPr lvl="6" rtl="0" algn="ctr">
              <a:spcBef>
                <a:spcPts val="0"/>
              </a:spcBef>
              <a:buFont typeface="Open Sans"/>
              <a:defRPr>
                <a:latin typeface="Open Sans"/>
                <a:ea typeface="Open Sans"/>
                <a:cs typeface="Open Sans"/>
                <a:sym typeface="Open Sans"/>
              </a:defRPr>
            </a:lvl7pPr>
            <a:lvl8pPr lvl="7" rtl="0" algn="ctr">
              <a:spcBef>
                <a:spcPts val="0"/>
              </a:spcBef>
              <a:buFont typeface="Open Sans"/>
              <a:defRPr>
                <a:latin typeface="Open Sans"/>
                <a:ea typeface="Open Sans"/>
                <a:cs typeface="Open Sans"/>
                <a:sym typeface="Open Sans"/>
              </a:defRPr>
            </a:lvl8pPr>
            <a:lvl9pPr lvl="8" rtl="0" algn="ctr">
              <a:spcBef>
                <a:spcPts val="0"/>
              </a:spcBef>
              <a:buFont typeface="Open Sans"/>
              <a:defRPr>
                <a:latin typeface="Open Sans"/>
                <a:ea typeface="Open Sans"/>
                <a:cs typeface="Open Sans"/>
                <a:sym typeface="Open Sans"/>
              </a:defRPr>
            </a:lvl9pPr>
          </a:lstStyle>
          <a:p/>
        </p:txBody>
      </p:sp>
      <p:sp>
        <p:nvSpPr>
          <p:cNvPr id="112" name="Shape 112"/>
          <p:cNvSpPr/>
          <p:nvPr/>
        </p:nvSpPr>
        <p:spPr>
          <a:xfrm>
            <a:off x="8468475" y="152350"/>
            <a:ext cx="454500" cy="365400"/>
          </a:xfrm>
          <a:prstGeom prst="rect">
            <a:avLst/>
          </a:prstGeom>
          <a:solidFill>
            <a:srgbClr val="93C47D"/>
          </a:solidFill>
          <a:ln>
            <a:noFill/>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a:off x="8468475" y="517700"/>
            <a:ext cx="454500" cy="891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14" name="Shape 114"/>
          <p:cNvSpPr txBox="1"/>
          <p:nvPr>
            <p:ph idx="12" type="sldNum"/>
          </p:nvPr>
        </p:nvSpPr>
        <p:spPr>
          <a:xfrm>
            <a:off x="8421383" y="138250"/>
            <a:ext cx="548700" cy="393600"/>
          </a:xfrm>
          <a:prstGeom prst="rect">
            <a:avLst/>
          </a:prstGeom>
        </p:spPr>
        <p:txBody>
          <a:bodyPr anchorCtr="0" anchor="ctr" bIns="91425" lIns="91425" rIns="91425" tIns="91425">
            <a:noAutofit/>
          </a:bodyPr>
          <a:lstStyle/>
          <a:p>
            <a:pPr lvl="0" rtl="0" algn="ctr">
              <a:spcBef>
                <a:spcPts val="0"/>
              </a:spcBef>
              <a:buNone/>
            </a:pPr>
            <a:fld id="{00000000-1234-1234-1234-123412341234}" type="slidenum">
              <a:rPr lang="es" sz="1300">
                <a:solidFill>
                  <a:srgbClr val="FFFFFF"/>
                </a:solidFill>
              </a:rPr>
              <a:t>‹#›</a:t>
            </a:fld>
          </a:p>
        </p:txBody>
      </p:sp>
      <p:sp>
        <p:nvSpPr>
          <p:cNvPr id="115" name="Shape 115"/>
          <p:cNvSpPr txBox="1"/>
          <p:nvPr>
            <p:ph idx="2" type="title"/>
          </p:nvPr>
        </p:nvSpPr>
        <p:spPr>
          <a:xfrm>
            <a:off x="311700" y="34100"/>
            <a:ext cx="8520600" cy="572700"/>
          </a:xfrm>
          <a:prstGeom prst="rect">
            <a:avLst/>
          </a:prstGeom>
        </p:spPr>
        <p:txBody>
          <a:bodyPr anchorCtr="0" anchor="t" bIns="91425" lIns="91425" rIns="91425" tIns="91425"/>
          <a:lstStyle>
            <a:lvl1pPr lvl="0" rtl="0" algn="ctr">
              <a:spcBef>
                <a:spcPts val="0"/>
              </a:spcBef>
              <a:buNone/>
              <a:defRPr b="1" sz="3800">
                <a:solidFill>
                  <a:srgbClr val="666666"/>
                </a:solidFill>
                <a:latin typeface="Dosis"/>
                <a:ea typeface="Dosis"/>
                <a:cs typeface="Dosis"/>
                <a:sym typeface="Dosis"/>
              </a:defRPr>
            </a:lvl1pPr>
            <a:lvl2pPr lvl="1" rtl="0">
              <a:spcBef>
                <a:spcPts val="0"/>
              </a:spcBef>
              <a:buNone/>
              <a:defRPr b="1" sz="3600">
                <a:latin typeface="Dosis"/>
                <a:ea typeface="Dosis"/>
                <a:cs typeface="Dosis"/>
                <a:sym typeface="Dosis"/>
              </a:defRPr>
            </a:lvl2pPr>
            <a:lvl3pPr lvl="2" rtl="0">
              <a:spcBef>
                <a:spcPts val="0"/>
              </a:spcBef>
              <a:buNone/>
              <a:defRPr b="1" sz="3600">
                <a:latin typeface="Dosis"/>
                <a:ea typeface="Dosis"/>
                <a:cs typeface="Dosis"/>
                <a:sym typeface="Dosis"/>
              </a:defRPr>
            </a:lvl3pPr>
            <a:lvl4pPr lvl="3" rtl="0">
              <a:spcBef>
                <a:spcPts val="0"/>
              </a:spcBef>
              <a:buNone/>
              <a:defRPr b="1" sz="3600">
                <a:latin typeface="Dosis"/>
                <a:ea typeface="Dosis"/>
                <a:cs typeface="Dosis"/>
                <a:sym typeface="Dosis"/>
              </a:defRPr>
            </a:lvl4pPr>
            <a:lvl5pPr lvl="4" rtl="0">
              <a:spcBef>
                <a:spcPts val="0"/>
              </a:spcBef>
              <a:buNone/>
              <a:defRPr b="1" sz="3600">
                <a:latin typeface="Dosis"/>
                <a:ea typeface="Dosis"/>
                <a:cs typeface="Dosis"/>
                <a:sym typeface="Dosis"/>
              </a:defRPr>
            </a:lvl5pPr>
            <a:lvl6pPr lvl="5" rtl="0">
              <a:spcBef>
                <a:spcPts val="0"/>
              </a:spcBef>
              <a:buNone/>
              <a:defRPr b="1" sz="3600">
                <a:latin typeface="Dosis"/>
                <a:ea typeface="Dosis"/>
                <a:cs typeface="Dosis"/>
                <a:sym typeface="Dosis"/>
              </a:defRPr>
            </a:lvl6pPr>
            <a:lvl7pPr lvl="6" rtl="0">
              <a:spcBef>
                <a:spcPts val="0"/>
              </a:spcBef>
              <a:buNone/>
              <a:defRPr b="1" sz="3600">
                <a:latin typeface="Dosis"/>
                <a:ea typeface="Dosis"/>
                <a:cs typeface="Dosis"/>
                <a:sym typeface="Dosis"/>
              </a:defRPr>
            </a:lvl7pPr>
            <a:lvl8pPr lvl="7" rtl="0">
              <a:spcBef>
                <a:spcPts val="0"/>
              </a:spcBef>
              <a:buNone/>
              <a:defRPr b="1" sz="3600">
                <a:latin typeface="Dosis"/>
                <a:ea typeface="Dosis"/>
                <a:cs typeface="Dosis"/>
                <a:sym typeface="Dosis"/>
              </a:defRPr>
            </a:lvl8pPr>
            <a:lvl9pPr lvl="8" rtl="0">
              <a:spcBef>
                <a:spcPts val="0"/>
              </a:spcBef>
              <a:buNone/>
              <a:defRPr b="1" sz="3600">
                <a:latin typeface="Dosis"/>
                <a:ea typeface="Dosis"/>
                <a:cs typeface="Dosis"/>
                <a:sym typeface="Dosis"/>
              </a:defRPr>
            </a:lvl9pPr>
          </a:lstStyle>
          <a:p/>
        </p:txBody>
      </p:sp>
      <p:sp>
        <p:nvSpPr>
          <p:cNvPr id="116" name="Shape 116"/>
          <p:cNvSpPr txBox="1"/>
          <p:nvPr>
            <p:ph idx="3" type="subTitle"/>
          </p:nvPr>
        </p:nvSpPr>
        <p:spPr>
          <a:xfrm>
            <a:off x="2249850" y="606800"/>
            <a:ext cx="4644300" cy="244800"/>
          </a:xfrm>
          <a:prstGeom prst="rect">
            <a:avLst/>
          </a:prstGeom>
        </p:spPr>
        <p:txBody>
          <a:bodyPr anchorCtr="0" anchor="t" bIns="91425" lIns="91425" rIns="91425" tIns="91425"/>
          <a:lstStyle>
            <a:lvl1pPr lvl="0" rtl="0" algn="ctr">
              <a:spcBef>
                <a:spcPts val="0"/>
              </a:spcBef>
              <a:buNone/>
              <a:defRPr sz="1600">
                <a:latin typeface="Open Sans"/>
                <a:ea typeface="Open Sans"/>
                <a:cs typeface="Open Sans"/>
                <a:sym typeface="Open Sans"/>
              </a:defRPr>
            </a:lvl1pPr>
            <a:lvl2pPr lvl="1" rtl="0" algn="ctr">
              <a:spcBef>
                <a:spcPts val="0"/>
              </a:spcBef>
              <a:buNone/>
              <a:defRPr sz="1600">
                <a:latin typeface="Open Sans"/>
                <a:ea typeface="Open Sans"/>
                <a:cs typeface="Open Sans"/>
                <a:sym typeface="Open Sans"/>
              </a:defRPr>
            </a:lvl2pPr>
            <a:lvl3pPr lvl="2" rtl="0" algn="ctr">
              <a:spcBef>
                <a:spcPts val="0"/>
              </a:spcBef>
              <a:buNone/>
              <a:defRPr sz="1600">
                <a:latin typeface="Open Sans"/>
                <a:ea typeface="Open Sans"/>
                <a:cs typeface="Open Sans"/>
                <a:sym typeface="Open Sans"/>
              </a:defRPr>
            </a:lvl3pPr>
            <a:lvl4pPr lvl="3" rtl="0" algn="ctr">
              <a:spcBef>
                <a:spcPts val="0"/>
              </a:spcBef>
              <a:buNone/>
              <a:defRPr sz="1600">
                <a:latin typeface="Open Sans"/>
                <a:ea typeface="Open Sans"/>
                <a:cs typeface="Open Sans"/>
                <a:sym typeface="Open Sans"/>
              </a:defRPr>
            </a:lvl4pPr>
            <a:lvl5pPr lvl="4" rtl="0" algn="ctr">
              <a:spcBef>
                <a:spcPts val="0"/>
              </a:spcBef>
              <a:buNone/>
              <a:defRPr sz="1600">
                <a:latin typeface="Open Sans"/>
                <a:ea typeface="Open Sans"/>
                <a:cs typeface="Open Sans"/>
                <a:sym typeface="Open Sans"/>
              </a:defRPr>
            </a:lvl5pPr>
            <a:lvl6pPr lvl="5" rtl="0" algn="ctr">
              <a:spcBef>
                <a:spcPts val="0"/>
              </a:spcBef>
              <a:buNone/>
              <a:defRPr sz="1600">
                <a:latin typeface="Open Sans"/>
                <a:ea typeface="Open Sans"/>
                <a:cs typeface="Open Sans"/>
                <a:sym typeface="Open Sans"/>
              </a:defRPr>
            </a:lvl6pPr>
            <a:lvl7pPr lvl="6" rtl="0" algn="ctr">
              <a:spcBef>
                <a:spcPts val="0"/>
              </a:spcBef>
              <a:buNone/>
              <a:defRPr sz="1600">
                <a:latin typeface="Open Sans"/>
                <a:ea typeface="Open Sans"/>
                <a:cs typeface="Open Sans"/>
                <a:sym typeface="Open Sans"/>
              </a:defRPr>
            </a:lvl7pPr>
            <a:lvl8pPr lvl="7" rtl="0" algn="ctr">
              <a:spcBef>
                <a:spcPts val="0"/>
              </a:spcBef>
              <a:buNone/>
              <a:defRPr sz="1600">
                <a:latin typeface="Open Sans"/>
                <a:ea typeface="Open Sans"/>
                <a:cs typeface="Open Sans"/>
                <a:sym typeface="Open Sans"/>
              </a:defRPr>
            </a:lvl8pPr>
            <a:lvl9pPr lvl="8" rtl="0" algn="ctr">
              <a:spcBef>
                <a:spcPts val="0"/>
              </a:spcBef>
              <a:buNone/>
              <a:defRPr sz="1600">
                <a:latin typeface="Open Sans"/>
                <a:ea typeface="Open Sans"/>
                <a:cs typeface="Open Sans"/>
                <a:sym typeface="Open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7" name="Shape 117"/>
        <p:cNvGrpSpPr/>
        <p:nvPr/>
      </p:nvGrpSpPr>
      <p:grpSpPr>
        <a:xfrm>
          <a:off x="0" y="0"/>
          <a:ext cx="0" cy="0"/>
          <a:chOff x="0" y="0"/>
          <a:chExt cx="0" cy="0"/>
        </a:xfrm>
      </p:grpSpPr>
      <p:sp>
        <p:nvSpPr>
          <p:cNvPr id="118" name="Shape 1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ally Blank">
    <p:spTree>
      <p:nvGrpSpPr>
        <p:cNvPr id="119" name="Shape 11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_slide">
    <p:bg>
      <p:bgPr>
        <a:noFill/>
      </p:bgPr>
    </p:bg>
    <p:spTree>
      <p:nvGrpSpPr>
        <p:cNvPr id="120" name="Shape 120"/>
        <p:cNvGrpSpPr/>
        <p:nvPr/>
      </p:nvGrpSpPr>
      <p:grpSpPr>
        <a:xfrm>
          <a:off x="0" y="0"/>
          <a:ext cx="0" cy="0"/>
          <a:chOff x="0" y="0"/>
          <a:chExt cx="0" cy="0"/>
        </a:xfrm>
      </p:grpSpPr>
      <p:sp>
        <p:nvSpPr>
          <p:cNvPr id="121" name="Shape 12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sz="1300">
                <a:solidFill>
                  <a:schemeClr val="dk1"/>
                </a:solidFil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ítulo y cuerpo 1">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5" name="Shape 1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noFill/>
      </p:bgPr>
    </p:bg>
    <p:spTree>
      <p:nvGrpSpPr>
        <p:cNvPr id="130" name="Shape 130"/>
        <p:cNvGrpSpPr/>
        <p:nvPr/>
      </p:nvGrpSpPr>
      <p:grpSpPr>
        <a:xfrm>
          <a:off x="0" y="0"/>
          <a:ext cx="0" cy="0"/>
          <a:chOff x="0" y="0"/>
          <a:chExt cx="0" cy="0"/>
        </a:xfrm>
      </p:grpSpPr>
      <p:sp>
        <p:nvSpPr>
          <p:cNvPr id="131" name="Shape 131"/>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32" name="Shape 132"/>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bg>
      <p:bgPr>
        <a:noFill/>
      </p:bgPr>
    </p:bg>
    <p:spTree>
      <p:nvGrpSpPr>
        <p:cNvPr id="134" name="Shape 134"/>
        <p:cNvGrpSpPr/>
        <p:nvPr/>
      </p:nvGrpSpPr>
      <p:grpSpPr>
        <a:xfrm>
          <a:off x="0" y="0"/>
          <a:ext cx="0" cy="0"/>
          <a:chOff x="0" y="0"/>
          <a:chExt cx="0" cy="0"/>
        </a:xfrm>
      </p:grpSpPr>
      <p:sp>
        <p:nvSpPr>
          <p:cNvPr id="135" name="Shape 135"/>
          <p:cNvSpPr/>
          <p:nvPr/>
        </p:nvSpPr>
        <p:spPr>
          <a:xfrm rot="10800000">
            <a:off x="1404025" y="2548900"/>
            <a:ext cx="3121800" cy="2502300"/>
          </a:xfrm>
          <a:prstGeom prst="parallelogram">
            <a:avLst>
              <a:gd fmla="val 55860" name="adj"/>
            </a:avLst>
          </a:prstGeom>
          <a:solidFill>
            <a:srgbClr val="79B29D">
              <a:alpha val="88850"/>
            </a:srgbClr>
          </a:soli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flipH="1" rot="10800000">
            <a:off x="1404025" y="46600"/>
            <a:ext cx="3121800" cy="2502300"/>
          </a:xfrm>
          <a:prstGeom prst="parallelogram">
            <a:avLst>
              <a:gd fmla="val 55860" name="adj"/>
            </a:avLst>
          </a:prstGeom>
          <a:solidFill>
            <a:srgbClr val="79B29D">
              <a:alpha val="88850"/>
            </a:srgbClr>
          </a:solidFill>
          <a:ln>
            <a:noFill/>
          </a:ln>
        </p:spPr>
        <p:txBody>
          <a:bodyPr anchorCtr="0" anchor="ctr" bIns="91425" lIns="91425" rIns="91425" tIns="91425">
            <a:noAutofit/>
          </a:bodyPr>
          <a:lstStyle/>
          <a:p>
            <a:pPr lvl="0">
              <a:spcBef>
                <a:spcPts val="0"/>
              </a:spcBef>
              <a:buNone/>
            </a:pPr>
            <a:r>
              <a:t/>
            </a:r>
            <a:endParaRPr/>
          </a:p>
        </p:txBody>
      </p:sp>
      <p:sp>
        <p:nvSpPr>
          <p:cNvPr id="137" name="Shape 1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138" name="Shape 138"/>
          <p:cNvSpPr/>
          <p:nvPr/>
        </p:nvSpPr>
        <p:spPr>
          <a:xfrm>
            <a:off x="-5850" y="232975"/>
            <a:ext cx="9155700" cy="3296400"/>
          </a:xfrm>
          <a:prstGeom prst="rect">
            <a:avLst/>
          </a:prstGeom>
          <a:solidFill>
            <a:srgbClr val="4C5C64"/>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5850" y="3529375"/>
            <a:ext cx="9155700" cy="1352100"/>
          </a:xfrm>
          <a:prstGeom prst="rect">
            <a:avLst/>
          </a:prstGeom>
          <a:solidFill>
            <a:srgbClr val="38444A"/>
          </a:solidFill>
          <a:ln>
            <a:noFill/>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0" y="46600"/>
            <a:ext cx="3121800" cy="2502300"/>
          </a:xfrm>
          <a:prstGeom prst="parallelogram">
            <a:avLst>
              <a:gd fmla="val 55860" name="adj"/>
            </a:avLst>
          </a:prstGeom>
          <a:solidFill>
            <a:srgbClr val="87C5AE">
              <a:alpha val="88850"/>
            </a:srgbClr>
          </a:solidFill>
          <a:ln>
            <a:noFill/>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flipH="1">
            <a:off x="0" y="2548900"/>
            <a:ext cx="3121800" cy="2502300"/>
          </a:xfrm>
          <a:prstGeom prst="parallelogram">
            <a:avLst>
              <a:gd fmla="val 55860" name="adj"/>
            </a:avLst>
          </a:prstGeom>
          <a:solidFill>
            <a:srgbClr val="87C5AE">
              <a:alpha val="88850"/>
            </a:srgbClr>
          </a:solidFill>
          <a:ln>
            <a:noFill/>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43" name="Shape 143"/>
          <p:cNvSpPr txBox="1"/>
          <p:nvPr>
            <p:ph type="title"/>
          </p:nvPr>
        </p:nvSpPr>
        <p:spPr>
          <a:xfrm>
            <a:off x="2532625" y="1515700"/>
            <a:ext cx="6424500" cy="801900"/>
          </a:xfrm>
          <a:prstGeom prst="rect">
            <a:avLst/>
          </a:prstGeom>
        </p:spPr>
        <p:txBody>
          <a:bodyPr anchorCtr="0" anchor="t" bIns="91425" lIns="91425" rIns="91425" tIns="91425"/>
          <a:lstStyle>
            <a:lvl1pPr lvl="0" rtl="0" algn="r">
              <a:spcBef>
                <a:spcPts val="0"/>
              </a:spcBef>
              <a:buNone/>
              <a:defRPr sz="3600">
                <a:solidFill>
                  <a:srgbClr val="FFFFFF"/>
                </a:solidFill>
                <a:latin typeface="Muli"/>
                <a:ea typeface="Muli"/>
                <a:cs typeface="Muli"/>
                <a:sym typeface="Muli"/>
              </a:defRPr>
            </a:lvl1pPr>
            <a:lvl2pPr lvl="1" rtl="0">
              <a:spcBef>
                <a:spcPts val="0"/>
              </a:spcBef>
              <a:buNone/>
              <a:defRPr sz="3600">
                <a:solidFill>
                  <a:srgbClr val="FFFFFF"/>
                </a:solidFill>
                <a:latin typeface="Muli"/>
                <a:ea typeface="Muli"/>
                <a:cs typeface="Muli"/>
                <a:sym typeface="Muli"/>
              </a:defRPr>
            </a:lvl2pPr>
            <a:lvl3pPr lvl="2" rtl="0">
              <a:spcBef>
                <a:spcPts val="0"/>
              </a:spcBef>
              <a:buNone/>
              <a:defRPr sz="3600">
                <a:solidFill>
                  <a:srgbClr val="FFFFFF"/>
                </a:solidFill>
                <a:latin typeface="Muli"/>
                <a:ea typeface="Muli"/>
                <a:cs typeface="Muli"/>
                <a:sym typeface="Muli"/>
              </a:defRPr>
            </a:lvl3pPr>
            <a:lvl4pPr lvl="3" rtl="0">
              <a:spcBef>
                <a:spcPts val="0"/>
              </a:spcBef>
              <a:buNone/>
              <a:defRPr sz="3600">
                <a:solidFill>
                  <a:srgbClr val="FFFFFF"/>
                </a:solidFill>
                <a:latin typeface="Muli"/>
                <a:ea typeface="Muli"/>
                <a:cs typeface="Muli"/>
                <a:sym typeface="Muli"/>
              </a:defRPr>
            </a:lvl4pPr>
            <a:lvl5pPr lvl="4" rtl="0">
              <a:spcBef>
                <a:spcPts val="0"/>
              </a:spcBef>
              <a:buNone/>
              <a:defRPr sz="3600">
                <a:solidFill>
                  <a:srgbClr val="FFFFFF"/>
                </a:solidFill>
                <a:latin typeface="Muli"/>
                <a:ea typeface="Muli"/>
                <a:cs typeface="Muli"/>
                <a:sym typeface="Muli"/>
              </a:defRPr>
            </a:lvl5pPr>
            <a:lvl6pPr lvl="5" rtl="0">
              <a:spcBef>
                <a:spcPts val="0"/>
              </a:spcBef>
              <a:buNone/>
              <a:defRPr sz="3600">
                <a:solidFill>
                  <a:srgbClr val="FFFFFF"/>
                </a:solidFill>
                <a:latin typeface="Muli"/>
                <a:ea typeface="Muli"/>
                <a:cs typeface="Muli"/>
                <a:sym typeface="Muli"/>
              </a:defRPr>
            </a:lvl6pPr>
            <a:lvl7pPr lvl="6" rtl="0">
              <a:spcBef>
                <a:spcPts val="0"/>
              </a:spcBef>
              <a:buNone/>
              <a:defRPr sz="3600">
                <a:solidFill>
                  <a:srgbClr val="FFFFFF"/>
                </a:solidFill>
                <a:latin typeface="Muli"/>
                <a:ea typeface="Muli"/>
                <a:cs typeface="Muli"/>
                <a:sym typeface="Muli"/>
              </a:defRPr>
            </a:lvl7pPr>
            <a:lvl8pPr lvl="7" rtl="0">
              <a:spcBef>
                <a:spcPts val="0"/>
              </a:spcBef>
              <a:buNone/>
              <a:defRPr sz="3600">
                <a:solidFill>
                  <a:srgbClr val="FFFFFF"/>
                </a:solidFill>
                <a:latin typeface="Muli"/>
                <a:ea typeface="Muli"/>
                <a:cs typeface="Muli"/>
                <a:sym typeface="Muli"/>
              </a:defRPr>
            </a:lvl8pPr>
            <a:lvl9pPr lvl="8" rtl="0">
              <a:spcBef>
                <a:spcPts val="0"/>
              </a:spcBef>
              <a:buNone/>
              <a:defRPr sz="3600">
                <a:solidFill>
                  <a:srgbClr val="FFFFFF"/>
                </a:solidFill>
                <a:latin typeface="Muli"/>
                <a:ea typeface="Muli"/>
                <a:cs typeface="Muli"/>
                <a:sym typeface="Muli"/>
              </a:defRPr>
            </a:lvl9pPr>
          </a:lstStyle>
          <a:p/>
        </p:txBody>
      </p:sp>
      <p:sp>
        <p:nvSpPr>
          <p:cNvPr id="144" name="Shape 144"/>
          <p:cNvSpPr txBox="1"/>
          <p:nvPr>
            <p:ph idx="1" type="subTitle"/>
          </p:nvPr>
        </p:nvSpPr>
        <p:spPr>
          <a:xfrm>
            <a:off x="4713325" y="2121950"/>
            <a:ext cx="4243800" cy="393600"/>
          </a:xfrm>
          <a:prstGeom prst="rect">
            <a:avLst/>
          </a:prstGeom>
        </p:spPr>
        <p:txBody>
          <a:bodyPr anchorCtr="0" anchor="t" bIns="91425" lIns="91425" rIns="91425" tIns="91425"/>
          <a:lstStyle>
            <a:lvl1pPr lvl="0" rtl="0" algn="r">
              <a:spcBef>
                <a:spcPts val="0"/>
              </a:spcBef>
              <a:buNone/>
              <a:defRPr>
                <a:solidFill>
                  <a:srgbClr val="87C5AE"/>
                </a:solidFill>
                <a:latin typeface="Muli"/>
                <a:ea typeface="Muli"/>
                <a:cs typeface="Muli"/>
                <a:sym typeface="Muli"/>
              </a:defRPr>
            </a:lvl1pPr>
            <a:lvl2pPr lvl="1" rtl="0">
              <a:spcBef>
                <a:spcPts val="0"/>
              </a:spcBef>
              <a:buNone/>
              <a:defRPr>
                <a:solidFill>
                  <a:srgbClr val="87C5AE"/>
                </a:solidFill>
                <a:latin typeface="Muli"/>
                <a:ea typeface="Muli"/>
                <a:cs typeface="Muli"/>
                <a:sym typeface="Muli"/>
              </a:defRPr>
            </a:lvl2pPr>
            <a:lvl3pPr lvl="2" rtl="0">
              <a:spcBef>
                <a:spcPts val="0"/>
              </a:spcBef>
              <a:buNone/>
              <a:defRPr>
                <a:solidFill>
                  <a:srgbClr val="87C5AE"/>
                </a:solidFill>
                <a:latin typeface="Muli"/>
                <a:ea typeface="Muli"/>
                <a:cs typeface="Muli"/>
                <a:sym typeface="Muli"/>
              </a:defRPr>
            </a:lvl3pPr>
            <a:lvl4pPr lvl="3" rtl="0">
              <a:spcBef>
                <a:spcPts val="0"/>
              </a:spcBef>
              <a:buNone/>
              <a:defRPr>
                <a:solidFill>
                  <a:srgbClr val="87C5AE"/>
                </a:solidFill>
                <a:latin typeface="Muli"/>
                <a:ea typeface="Muli"/>
                <a:cs typeface="Muli"/>
                <a:sym typeface="Muli"/>
              </a:defRPr>
            </a:lvl4pPr>
            <a:lvl5pPr lvl="4" rtl="0">
              <a:spcBef>
                <a:spcPts val="0"/>
              </a:spcBef>
              <a:buNone/>
              <a:defRPr>
                <a:solidFill>
                  <a:srgbClr val="87C5AE"/>
                </a:solidFill>
                <a:latin typeface="Muli"/>
                <a:ea typeface="Muli"/>
                <a:cs typeface="Muli"/>
                <a:sym typeface="Muli"/>
              </a:defRPr>
            </a:lvl5pPr>
            <a:lvl6pPr lvl="5" rtl="0">
              <a:spcBef>
                <a:spcPts val="0"/>
              </a:spcBef>
              <a:buNone/>
              <a:defRPr>
                <a:solidFill>
                  <a:srgbClr val="87C5AE"/>
                </a:solidFill>
                <a:latin typeface="Muli"/>
                <a:ea typeface="Muli"/>
                <a:cs typeface="Muli"/>
                <a:sym typeface="Muli"/>
              </a:defRPr>
            </a:lvl6pPr>
            <a:lvl7pPr lvl="6" rtl="0">
              <a:spcBef>
                <a:spcPts val="0"/>
              </a:spcBef>
              <a:buNone/>
              <a:defRPr>
                <a:solidFill>
                  <a:srgbClr val="87C5AE"/>
                </a:solidFill>
                <a:latin typeface="Muli"/>
                <a:ea typeface="Muli"/>
                <a:cs typeface="Muli"/>
                <a:sym typeface="Muli"/>
              </a:defRPr>
            </a:lvl7pPr>
            <a:lvl8pPr lvl="7" rtl="0">
              <a:spcBef>
                <a:spcPts val="0"/>
              </a:spcBef>
              <a:buNone/>
              <a:defRPr>
                <a:solidFill>
                  <a:srgbClr val="87C5AE"/>
                </a:solidFill>
                <a:latin typeface="Muli"/>
                <a:ea typeface="Muli"/>
                <a:cs typeface="Muli"/>
                <a:sym typeface="Muli"/>
              </a:defRPr>
            </a:lvl8pPr>
            <a:lvl9pPr lvl="8" rtl="0">
              <a:spcBef>
                <a:spcPts val="0"/>
              </a:spcBef>
              <a:buNone/>
              <a:defRPr>
                <a:solidFill>
                  <a:srgbClr val="87C5AE"/>
                </a:solidFill>
                <a:latin typeface="Muli"/>
                <a:ea typeface="Muli"/>
                <a:cs typeface="Muli"/>
                <a:sym typeface="Muli"/>
              </a:defRPr>
            </a:lvl9pPr>
          </a:lstStyle>
          <a:p/>
        </p:txBody>
      </p:sp>
      <p:sp>
        <p:nvSpPr>
          <p:cNvPr id="145" name="Shape 145"/>
          <p:cNvSpPr txBox="1"/>
          <p:nvPr>
            <p:ph idx="2" type="subTitle"/>
          </p:nvPr>
        </p:nvSpPr>
        <p:spPr>
          <a:xfrm>
            <a:off x="6444050" y="2503300"/>
            <a:ext cx="2513100" cy="410700"/>
          </a:xfrm>
          <a:prstGeom prst="rect">
            <a:avLst/>
          </a:prstGeom>
        </p:spPr>
        <p:txBody>
          <a:bodyPr anchorCtr="0" anchor="t" bIns="91425" lIns="91425" rIns="91425" tIns="91425"/>
          <a:lstStyle>
            <a:lvl1pPr lvl="0" rtl="0" algn="r">
              <a:spcBef>
                <a:spcPts val="0"/>
              </a:spcBef>
              <a:buNone/>
              <a:defRPr sz="1300">
                <a:solidFill>
                  <a:srgbClr val="FFFFFF"/>
                </a:solidFill>
                <a:latin typeface="Muli"/>
                <a:ea typeface="Muli"/>
                <a:cs typeface="Muli"/>
                <a:sym typeface="Muli"/>
              </a:defRPr>
            </a:lvl1pPr>
            <a:lvl2pPr lvl="1" rtl="0" algn="r">
              <a:spcBef>
                <a:spcPts val="0"/>
              </a:spcBef>
              <a:buNone/>
              <a:defRPr sz="1300">
                <a:solidFill>
                  <a:srgbClr val="FFFFFF"/>
                </a:solidFill>
                <a:latin typeface="Muli"/>
                <a:ea typeface="Muli"/>
                <a:cs typeface="Muli"/>
                <a:sym typeface="Muli"/>
              </a:defRPr>
            </a:lvl2pPr>
            <a:lvl3pPr lvl="2" rtl="0" algn="r">
              <a:spcBef>
                <a:spcPts val="0"/>
              </a:spcBef>
              <a:buNone/>
              <a:defRPr sz="1300">
                <a:solidFill>
                  <a:srgbClr val="FFFFFF"/>
                </a:solidFill>
                <a:latin typeface="Muli"/>
                <a:ea typeface="Muli"/>
                <a:cs typeface="Muli"/>
                <a:sym typeface="Muli"/>
              </a:defRPr>
            </a:lvl3pPr>
            <a:lvl4pPr lvl="3" rtl="0" algn="r">
              <a:spcBef>
                <a:spcPts val="0"/>
              </a:spcBef>
              <a:buNone/>
              <a:defRPr sz="1300">
                <a:solidFill>
                  <a:srgbClr val="FFFFFF"/>
                </a:solidFill>
                <a:latin typeface="Muli"/>
                <a:ea typeface="Muli"/>
                <a:cs typeface="Muli"/>
                <a:sym typeface="Muli"/>
              </a:defRPr>
            </a:lvl4pPr>
            <a:lvl5pPr lvl="4" rtl="0" algn="r">
              <a:spcBef>
                <a:spcPts val="0"/>
              </a:spcBef>
              <a:buNone/>
              <a:defRPr sz="1300">
                <a:solidFill>
                  <a:srgbClr val="FFFFFF"/>
                </a:solidFill>
                <a:latin typeface="Muli"/>
                <a:ea typeface="Muli"/>
                <a:cs typeface="Muli"/>
                <a:sym typeface="Muli"/>
              </a:defRPr>
            </a:lvl5pPr>
            <a:lvl6pPr lvl="5" rtl="0" algn="r">
              <a:spcBef>
                <a:spcPts val="0"/>
              </a:spcBef>
              <a:buNone/>
              <a:defRPr sz="1300">
                <a:solidFill>
                  <a:srgbClr val="FFFFFF"/>
                </a:solidFill>
                <a:latin typeface="Muli"/>
                <a:ea typeface="Muli"/>
                <a:cs typeface="Muli"/>
                <a:sym typeface="Muli"/>
              </a:defRPr>
            </a:lvl6pPr>
            <a:lvl7pPr lvl="6" rtl="0" algn="r">
              <a:spcBef>
                <a:spcPts val="0"/>
              </a:spcBef>
              <a:buNone/>
              <a:defRPr sz="1300">
                <a:solidFill>
                  <a:srgbClr val="FFFFFF"/>
                </a:solidFill>
                <a:latin typeface="Muli"/>
                <a:ea typeface="Muli"/>
                <a:cs typeface="Muli"/>
                <a:sym typeface="Muli"/>
              </a:defRPr>
            </a:lvl7pPr>
            <a:lvl8pPr lvl="7" rtl="0" algn="r">
              <a:spcBef>
                <a:spcPts val="0"/>
              </a:spcBef>
              <a:buNone/>
              <a:defRPr sz="1300">
                <a:solidFill>
                  <a:srgbClr val="FFFFFF"/>
                </a:solidFill>
                <a:latin typeface="Muli"/>
                <a:ea typeface="Muli"/>
                <a:cs typeface="Muli"/>
                <a:sym typeface="Muli"/>
              </a:defRPr>
            </a:lvl8pPr>
            <a:lvl9pPr lvl="8" rtl="0" algn="r">
              <a:spcBef>
                <a:spcPts val="0"/>
              </a:spcBef>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1">
    <p:bg>
      <p:bgPr>
        <a:noFill/>
      </p:bgPr>
    </p:bg>
    <p:spTree>
      <p:nvGrpSpPr>
        <p:cNvPr id="146" name="Shape 146"/>
        <p:cNvGrpSpPr/>
        <p:nvPr/>
      </p:nvGrpSpPr>
      <p:grpSpPr>
        <a:xfrm>
          <a:off x="0" y="0"/>
          <a:ext cx="0" cy="0"/>
          <a:chOff x="0" y="0"/>
          <a:chExt cx="0" cy="0"/>
        </a:xfrm>
      </p:grpSpPr>
      <p:sp>
        <p:nvSpPr>
          <p:cNvPr id="147" name="Shape 147"/>
          <p:cNvSpPr/>
          <p:nvPr/>
        </p:nvSpPr>
        <p:spPr>
          <a:xfrm rot="10800000">
            <a:off x="1404025" y="2548900"/>
            <a:ext cx="3121800" cy="2502300"/>
          </a:xfrm>
          <a:prstGeom prst="parallelogram">
            <a:avLst>
              <a:gd fmla="val 55860" name="adj"/>
            </a:avLst>
          </a:prstGeom>
          <a:solidFill>
            <a:srgbClr val="4E6E9A">
              <a:alpha val="803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48" name="Shape 148"/>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149" name="Shape 1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150" name="Shape 150"/>
          <p:cNvSpPr/>
          <p:nvPr/>
        </p:nvSpPr>
        <p:spPr>
          <a:xfrm>
            <a:off x="-5850" y="232975"/>
            <a:ext cx="9155700" cy="3296400"/>
          </a:xfrm>
          <a:prstGeom prst="rect">
            <a:avLst/>
          </a:prstGeom>
          <a:solidFill>
            <a:srgbClr val="4C5C64"/>
          </a:soli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5850" y="3529375"/>
            <a:ext cx="9155700" cy="1352100"/>
          </a:xfrm>
          <a:prstGeom prst="rect">
            <a:avLst/>
          </a:prstGeom>
          <a:solidFill>
            <a:srgbClr val="38444A"/>
          </a:solidFill>
          <a:ln>
            <a:noFill/>
          </a:ln>
        </p:spPr>
        <p:txBody>
          <a:bodyPr anchorCtr="0" anchor="ctr" bIns="91425" lIns="91425" rIns="91425" tIns="91425">
            <a:noAutofit/>
          </a:bodyPr>
          <a:lstStyle/>
          <a:p>
            <a:pPr lvl="0" rtl="0">
              <a:spcBef>
                <a:spcPts val="0"/>
              </a:spcBef>
              <a:buNone/>
            </a:pPr>
            <a:r>
              <a:t/>
            </a:r>
            <a:endParaRPr/>
          </a:p>
        </p:txBody>
      </p:sp>
      <p:sp>
        <p:nvSpPr>
          <p:cNvPr id="152" name="Shape 15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54" name="Shape 15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55" name="Shape 155"/>
          <p:cNvSpPr txBox="1"/>
          <p:nvPr>
            <p:ph type="title"/>
          </p:nvPr>
        </p:nvSpPr>
        <p:spPr>
          <a:xfrm>
            <a:off x="2532625" y="1515700"/>
            <a:ext cx="6424500" cy="801900"/>
          </a:xfrm>
          <a:prstGeom prst="rect">
            <a:avLst/>
          </a:prstGeom>
        </p:spPr>
        <p:txBody>
          <a:bodyPr anchorCtr="0" anchor="t" bIns="91425" lIns="91425" rIns="91425" tIns="91425"/>
          <a:lstStyle>
            <a:lvl1pPr lvl="0" rtl="0" algn="r">
              <a:spcBef>
                <a:spcPts val="0"/>
              </a:spcBef>
              <a:buNone/>
              <a:defRPr sz="3600">
                <a:solidFill>
                  <a:srgbClr val="FFFFFF"/>
                </a:solidFill>
                <a:latin typeface="Muli"/>
                <a:ea typeface="Muli"/>
                <a:cs typeface="Muli"/>
                <a:sym typeface="Muli"/>
              </a:defRPr>
            </a:lvl1pPr>
            <a:lvl2pPr lvl="1" rtl="0">
              <a:spcBef>
                <a:spcPts val="0"/>
              </a:spcBef>
              <a:buNone/>
              <a:defRPr sz="3600">
                <a:solidFill>
                  <a:srgbClr val="FFFFFF"/>
                </a:solidFill>
                <a:latin typeface="Muli"/>
                <a:ea typeface="Muli"/>
                <a:cs typeface="Muli"/>
                <a:sym typeface="Muli"/>
              </a:defRPr>
            </a:lvl2pPr>
            <a:lvl3pPr lvl="2" rtl="0">
              <a:spcBef>
                <a:spcPts val="0"/>
              </a:spcBef>
              <a:buNone/>
              <a:defRPr sz="3600">
                <a:solidFill>
                  <a:srgbClr val="FFFFFF"/>
                </a:solidFill>
                <a:latin typeface="Muli"/>
                <a:ea typeface="Muli"/>
                <a:cs typeface="Muli"/>
                <a:sym typeface="Muli"/>
              </a:defRPr>
            </a:lvl3pPr>
            <a:lvl4pPr lvl="3" rtl="0">
              <a:spcBef>
                <a:spcPts val="0"/>
              </a:spcBef>
              <a:buNone/>
              <a:defRPr sz="3600">
                <a:solidFill>
                  <a:srgbClr val="FFFFFF"/>
                </a:solidFill>
                <a:latin typeface="Muli"/>
                <a:ea typeface="Muli"/>
                <a:cs typeface="Muli"/>
                <a:sym typeface="Muli"/>
              </a:defRPr>
            </a:lvl4pPr>
            <a:lvl5pPr lvl="4" rtl="0">
              <a:spcBef>
                <a:spcPts val="0"/>
              </a:spcBef>
              <a:buNone/>
              <a:defRPr sz="3600">
                <a:solidFill>
                  <a:srgbClr val="FFFFFF"/>
                </a:solidFill>
                <a:latin typeface="Muli"/>
                <a:ea typeface="Muli"/>
                <a:cs typeface="Muli"/>
                <a:sym typeface="Muli"/>
              </a:defRPr>
            </a:lvl5pPr>
            <a:lvl6pPr lvl="5" rtl="0">
              <a:spcBef>
                <a:spcPts val="0"/>
              </a:spcBef>
              <a:buNone/>
              <a:defRPr sz="3600">
                <a:solidFill>
                  <a:srgbClr val="FFFFFF"/>
                </a:solidFill>
                <a:latin typeface="Muli"/>
                <a:ea typeface="Muli"/>
                <a:cs typeface="Muli"/>
                <a:sym typeface="Muli"/>
              </a:defRPr>
            </a:lvl6pPr>
            <a:lvl7pPr lvl="6" rtl="0">
              <a:spcBef>
                <a:spcPts val="0"/>
              </a:spcBef>
              <a:buNone/>
              <a:defRPr sz="3600">
                <a:solidFill>
                  <a:srgbClr val="FFFFFF"/>
                </a:solidFill>
                <a:latin typeface="Muli"/>
                <a:ea typeface="Muli"/>
                <a:cs typeface="Muli"/>
                <a:sym typeface="Muli"/>
              </a:defRPr>
            </a:lvl7pPr>
            <a:lvl8pPr lvl="7" rtl="0">
              <a:spcBef>
                <a:spcPts val="0"/>
              </a:spcBef>
              <a:buNone/>
              <a:defRPr sz="3600">
                <a:solidFill>
                  <a:srgbClr val="FFFFFF"/>
                </a:solidFill>
                <a:latin typeface="Muli"/>
                <a:ea typeface="Muli"/>
                <a:cs typeface="Muli"/>
                <a:sym typeface="Muli"/>
              </a:defRPr>
            </a:lvl8pPr>
            <a:lvl9pPr lvl="8" rtl="0">
              <a:spcBef>
                <a:spcPts val="0"/>
              </a:spcBef>
              <a:buNone/>
              <a:defRPr sz="3600">
                <a:solidFill>
                  <a:srgbClr val="FFFFFF"/>
                </a:solidFill>
                <a:latin typeface="Muli"/>
                <a:ea typeface="Muli"/>
                <a:cs typeface="Muli"/>
                <a:sym typeface="Muli"/>
              </a:defRPr>
            </a:lvl9pPr>
          </a:lstStyle>
          <a:p/>
        </p:txBody>
      </p:sp>
      <p:sp>
        <p:nvSpPr>
          <p:cNvPr id="156" name="Shape 156"/>
          <p:cNvSpPr txBox="1"/>
          <p:nvPr>
            <p:ph idx="1" type="subTitle"/>
          </p:nvPr>
        </p:nvSpPr>
        <p:spPr>
          <a:xfrm>
            <a:off x="4713325" y="2121950"/>
            <a:ext cx="4243800" cy="393600"/>
          </a:xfrm>
          <a:prstGeom prst="rect">
            <a:avLst/>
          </a:prstGeom>
        </p:spPr>
        <p:txBody>
          <a:bodyPr anchorCtr="0" anchor="t" bIns="91425" lIns="91425" rIns="91425" tIns="91425"/>
          <a:lstStyle>
            <a:lvl1pPr lvl="0" rtl="0" algn="r">
              <a:spcBef>
                <a:spcPts val="0"/>
              </a:spcBef>
              <a:buNone/>
              <a:defRPr>
                <a:solidFill>
                  <a:srgbClr val="9FC5E8"/>
                </a:solidFill>
                <a:latin typeface="Muli"/>
                <a:ea typeface="Muli"/>
                <a:cs typeface="Muli"/>
                <a:sym typeface="Muli"/>
              </a:defRPr>
            </a:lvl1pPr>
            <a:lvl2pPr lvl="1" rtl="0">
              <a:spcBef>
                <a:spcPts val="0"/>
              </a:spcBef>
              <a:buNone/>
              <a:defRPr>
                <a:solidFill>
                  <a:srgbClr val="9FC5E8"/>
                </a:solidFill>
                <a:latin typeface="Muli"/>
                <a:ea typeface="Muli"/>
                <a:cs typeface="Muli"/>
                <a:sym typeface="Muli"/>
              </a:defRPr>
            </a:lvl2pPr>
            <a:lvl3pPr lvl="2" rtl="0">
              <a:spcBef>
                <a:spcPts val="0"/>
              </a:spcBef>
              <a:buNone/>
              <a:defRPr>
                <a:solidFill>
                  <a:srgbClr val="9FC5E8"/>
                </a:solidFill>
                <a:latin typeface="Muli"/>
                <a:ea typeface="Muli"/>
                <a:cs typeface="Muli"/>
                <a:sym typeface="Muli"/>
              </a:defRPr>
            </a:lvl3pPr>
            <a:lvl4pPr lvl="3" rtl="0">
              <a:spcBef>
                <a:spcPts val="0"/>
              </a:spcBef>
              <a:buNone/>
              <a:defRPr>
                <a:solidFill>
                  <a:srgbClr val="9FC5E8"/>
                </a:solidFill>
                <a:latin typeface="Muli"/>
                <a:ea typeface="Muli"/>
                <a:cs typeface="Muli"/>
                <a:sym typeface="Muli"/>
              </a:defRPr>
            </a:lvl4pPr>
            <a:lvl5pPr lvl="4" rtl="0">
              <a:spcBef>
                <a:spcPts val="0"/>
              </a:spcBef>
              <a:buNone/>
              <a:defRPr>
                <a:solidFill>
                  <a:srgbClr val="9FC5E8"/>
                </a:solidFill>
                <a:latin typeface="Muli"/>
                <a:ea typeface="Muli"/>
                <a:cs typeface="Muli"/>
                <a:sym typeface="Muli"/>
              </a:defRPr>
            </a:lvl5pPr>
            <a:lvl6pPr lvl="5" rtl="0">
              <a:spcBef>
                <a:spcPts val="0"/>
              </a:spcBef>
              <a:buNone/>
              <a:defRPr>
                <a:solidFill>
                  <a:srgbClr val="9FC5E8"/>
                </a:solidFill>
                <a:latin typeface="Muli"/>
                <a:ea typeface="Muli"/>
                <a:cs typeface="Muli"/>
                <a:sym typeface="Muli"/>
              </a:defRPr>
            </a:lvl6pPr>
            <a:lvl7pPr lvl="6" rtl="0">
              <a:spcBef>
                <a:spcPts val="0"/>
              </a:spcBef>
              <a:buNone/>
              <a:defRPr>
                <a:solidFill>
                  <a:srgbClr val="9FC5E8"/>
                </a:solidFill>
                <a:latin typeface="Muli"/>
                <a:ea typeface="Muli"/>
                <a:cs typeface="Muli"/>
                <a:sym typeface="Muli"/>
              </a:defRPr>
            </a:lvl7pPr>
            <a:lvl8pPr lvl="7" rtl="0">
              <a:spcBef>
                <a:spcPts val="0"/>
              </a:spcBef>
              <a:buNone/>
              <a:defRPr>
                <a:solidFill>
                  <a:srgbClr val="9FC5E8"/>
                </a:solidFill>
                <a:latin typeface="Muli"/>
                <a:ea typeface="Muli"/>
                <a:cs typeface="Muli"/>
                <a:sym typeface="Muli"/>
              </a:defRPr>
            </a:lvl8pPr>
            <a:lvl9pPr lvl="8" rtl="0">
              <a:spcBef>
                <a:spcPts val="0"/>
              </a:spcBef>
              <a:buNone/>
              <a:defRPr>
                <a:solidFill>
                  <a:srgbClr val="9FC5E8"/>
                </a:solidFill>
                <a:latin typeface="Muli"/>
                <a:ea typeface="Muli"/>
                <a:cs typeface="Muli"/>
                <a:sym typeface="Muli"/>
              </a:defRPr>
            </a:lvl9pPr>
          </a:lstStyle>
          <a:p/>
        </p:txBody>
      </p:sp>
      <p:sp>
        <p:nvSpPr>
          <p:cNvPr id="157" name="Shape 157"/>
          <p:cNvSpPr txBox="1"/>
          <p:nvPr>
            <p:ph idx="2" type="subTitle"/>
          </p:nvPr>
        </p:nvSpPr>
        <p:spPr>
          <a:xfrm>
            <a:off x="6444050" y="2503300"/>
            <a:ext cx="2513100" cy="410700"/>
          </a:xfrm>
          <a:prstGeom prst="rect">
            <a:avLst/>
          </a:prstGeom>
        </p:spPr>
        <p:txBody>
          <a:bodyPr anchorCtr="0" anchor="t" bIns="91425" lIns="91425" rIns="91425" tIns="91425"/>
          <a:lstStyle>
            <a:lvl1pPr lvl="0" rtl="0" algn="r">
              <a:spcBef>
                <a:spcPts val="0"/>
              </a:spcBef>
              <a:buNone/>
              <a:defRPr sz="1300">
                <a:solidFill>
                  <a:srgbClr val="FFFFFF"/>
                </a:solidFill>
                <a:latin typeface="Muli"/>
                <a:ea typeface="Muli"/>
                <a:cs typeface="Muli"/>
                <a:sym typeface="Muli"/>
              </a:defRPr>
            </a:lvl1pPr>
            <a:lvl2pPr lvl="1" rtl="0" algn="r">
              <a:spcBef>
                <a:spcPts val="0"/>
              </a:spcBef>
              <a:buNone/>
              <a:defRPr sz="1300">
                <a:solidFill>
                  <a:srgbClr val="FFFFFF"/>
                </a:solidFill>
                <a:latin typeface="Muli"/>
                <a:ea typeface="Muli"/>
                <a:cs typeface="Muli"/>
                <a:sym typeface="Muli"/>
              </a:defRPr>
            </a:lvl2pPr>
            <a:lvl3pPr lvl="2" rtl="0" algn="r">
              <a:spcBef>
                <a:spcPts val="0"/>
              </a:spcBef>
              <a:buNone/>
              <a:defRPr sz="1300">
                <a:solidFill>
                  <a:srgbClr val="FFFFFF"/>
                </a:solidFill>
                <a:latin typeface="Muli"/>
                <a:ea typeface="Muli"/>
                <a:cs typeface="Muli"/>
                <a:sym typeface="Muli"/>
              </a:defRPr>
            </a:lvl3pPr>
            <a:lvl4pPr lvl="3" rtl="0" algn="r">
              <a:spcBef>
                <a:spcPts val="0"/>
              </a:spcBef>
              <a:buNone/>
              <a:defRPr sz="1300">
                <a:solidFill>
                  <a:srgbClr val="FFFFFF"/>
                </a:solidFill>
                <a:latin typeface="Muli"/>
                <a:ea typeface="Muli"/>
                <a:cs typeface="Muli"/>
                <a:sym typeface="Muli"/>
              </a:defRPr>
            </a:lvl4pPr>
            <a:lvl5pPr lvl="4" rtl="0" algn="r">
              <a:spcBef>
                <a:spcPts val="0"/>
              </a:spcBef>
              <a:buNone/>
              <a:defRPr sz="1300">
                <a:solidFill>
                  <a:srgbClr val="FFFFFF"/>
                </a:solidFill>
                <a:latin typeface="Muli"/>
                <a:ea typeface="Muli"/>
                <a:cs typeface="Muli"/>
                <a:sym typeface="Muli"/>
              </a:defRPr>
            </a:lvl5pPr>
            <a:lvl6pPr lvl="5" rtl="0" algn="r">
              <a:spcBef>
                <a:spcPts val="0"/>
              </a:spcBef>
              <a:buNone/>
              <a:defRPr sz="1300">
                <a:solidFill>
                  <a:srgbClr val="FFFFFF"/>
                </a:solidFill>
                <a:latin typeface="Muli"/>
                <a:ea typeface="Muli"/>
                <a:cs typeface="Muli"/>
                <a:sym typeface="Muli"/>
              </a:defRPr>
            </a:lvl6pPr>
            <a:lvl7pPr lvl="6" rtl="0" algn="r">
              <a:spcBef>
                <a:spcPts val="0"/>
              </a:spcBef>
              <a:buNone/>
              <a:defRPr sz="1300">
                <a:solidFill>
                  <a:srgbClr val="FFFFFF"/>
                </a:solidFill>
                <a:latin typeface="Muli"/>
                <a:ea typeface="Muli"/>
                <a:cs typeface="Muli"/>
                <a:sym typeface="Muli"/>
              </a:defRPr>
            </a:lvl7pPr>
            <a:lvl8pPr lvl="7" rtl="0" algn="r">
              <a:spcBef>
                <a:spcPts val="0"/>
              </a:spcBef>
              <a:buNone/>
              <a:defRPr sz="1300">
                <a:solidFill>
                  <a:srgbClr val="FFFFFF"/>
                </a:solidFill>
                <a:latin typeface="Muli"/>
                <a:ea typeface="Muli"/>
                <a:cs typeface="Muli"/>
                <a:sym typeface="Muli"/>
              </a:defRPr>
            </a:lvl8pPr>
            <a:lvl9pPr lvl="8" rtl="0" algn="r">
              <a:spcBef>
                <a:spcPts val="0"/>
              </a:spcBef>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1 1">
    <p:bg>
      <p:bgPr>
        <a:noFill/>
      </p:bgPr>
    </p:bg>
    <p:spTree>
      <p:nvGrpSpPr>
        <p:cNvPr id="158" name="Shape 158"/>
        <p:cNvGrpSpPr/>
        <p:nvPr/>
      </p:nvGrpSpPr>
      <p:grpSpPr>
        <a:xfrm>
          <a:off x="0" y="0"/>
          <a:ext cx="0" cy="0"/>
          <a:chOff x="0" y="0"/>
          <a:chExt cx="0" cy="0"/>
        </a:xfrm>
      </p:grpSpPr>
      <p:sp>
        <p:nvSpPr>
          <p:cNvPr id="159" name="Shape 159"/>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160" name="Shape 16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161" name="Shape 161"/>
          <p:cNvSpPr/>
          <p:nvPr/>
        </p:nvSpPr>
        <p:spPr>
          <a:xfrm>
            <a:off x="-5850" y="232975"/>
            <a:ext cx="9155700" cy="3296400"/>
          </a:xfrm>
          <a:prstGeom prst="rect">
            <a:avLst/>
          </a:prstGeom>
          <a:solidFill>
            <a:srgbClr val="4C5C64"/>
          </a:solidFill>
          <a:ln>
            <a:noFill/>
          </a:ln>
        </p:spPr>
        <p:txBody>
          <a:bodyPr anchorCtr="0" anchor="ctr" bIns="91425" lIns="91425" rIns="91425" tIns="91425">
            <a:noAutofit/>
          </a:bodyPr>
          <a:lstStyle/>
          <a:p>
            <a:pPr lvl="0">
              <a:spcBef>
                <a:spcPts val="0"/>
              </a:spcBef>
              <a:buNone/>
            </a:pPr>
            <a:r>
              <a:t/>
            </a:r>
            <a:endParaRPr/>
          </a:p>
        </p:txBody>
      </p:sp>
      <p:sp>
        <p:nvSpPr>
          <p:cNvPr id="162" name="Shape 16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rIns="91425" tIns="91425">
            <a:noAutofit/>
          </a:bodyPr>
          <a:lstStyle/>
          <a:p>
            <a:pPr lvl="0">
              <a:spcBef>
                <a:spcPts val="0"/>
              </a:spcBef>
              <a:buNone/>
            </a:pPr>
            <a:r>
              <a:t/>
            </a:r>
            <a:endParaRPr/>
          </a:p>
        </p:txBody>
      </p:sp>
      <p:sp>
        <p:nvSpPr>
          <p:cNvPr id="163" name="Shape 163"/>
          <p:cNvSpPr txBox="1"/>
          <p:nvPr>
            <p:ph type="title"/>
          </p:nvPr>
        </p:nvSpPr>
        <p:spPr>
          <a:xfrm>
            <a:off x="2608825" y="753700"/>
            <a:ext cx="6424500" cy="801900"/>
          </a:xfrm>
          <a:prstGeom prst="rect">
            <a:avLst/>
          </a:prstGeom>
        </p:spPr>
        <p:txBody>
          <a:bodyPr anchorCtr="0" anchor="t" bIns="91425" lIns="91425" rIns="91425" tIns="91425"/>
          <a:lstStyle>
            <a:lvl1pPr lvl="0" rtl="0" algn="r">
              <a:spcBef>
                <a:spcPts val="0"/>
              </a:spcBef>
              <a:buNone/>
              <a:defRPr sz="3600">
                <a:solidFill>
                  <a:srgbClr val="FFFFFF"/>
                </a:solidFill>
                <a:latin typeface="Muli"/>
                <a:ea typeface="Muli"/>
                <a:cs typeface="Muli"/>
                <a:sym typeface="Muli"/>
              </a:defRPr>
            </a:lvl1pPr>
            <a:lvl2pPr lvl="1" rtl="0">
              <a:spcBef>
                <a:spcPts val="0"/>
              </a:spcBef>
              <a:buNone/>
              <a:defRPr sz="3600">
                <a:solidFill>
                  <a:srgbClr val="FFFFFF"/>
                </a:solidFill>
                <a:latin typeface="Muli"/>
                <a:ea typeface="Muli"/>
                <a:cs typeface="Muli"/>
                <a:sym typeface="Muli"/>
              </a:defRPr>
            </a:lvl2pPr>
            <a:lvl3pPr lvl="2" rtl="0">
              <a:spcBef>
                <a:spcPts val="0"/>
              </a:spcBef>
              <a:buNone/>
              <a:defRPr sz="3600">
                <a:solidFill>
                  <a:srgbClr val="FFFFFF"/>
                </a:solidFill>
                <a:latin typeface="Muli"/>
                <a:ea typeface="Muli"/>
                <a:cs typeface="Muli"/>
                <a:sym typeface="Muli"/>
              </a:defRPr>
            </a:lvl3pPr>
            <a:lvl4pPr lvl="3" rtl="0">
              <a:spcBef>
                <a:spcPts val="0"/>
              </a:spcBef>
              <a:buNone/>
              <a:defRPr sz="3600">
                <a:solidFill>
                  <a:srgbClr val="FFFFFF"/>
                </a:solidFill>
                <a:latin typeface="Muli"/>
                <a:ea typeface="Muli"/>
                <a:cs typeface="Muli"/>
                <a:sym typeface="Muli"/>
              </a:defRPr>
            </a:lvl4pPr>
            <a:lvl5pPr lvl="4" rtl="0">
              <a:spcBef>
                <a:spcPts val="0"/>
              </a:spcBef>
              <a:buNone/>
              <a:defRPr sz="3600">
                <a:solidFill>
                  <a:srgbClr val="FFFFFF"/>
                </a:solidFill>
                <a:latin typeface="Muli"/>
                <a:ea typeface="Muli"/>
                <a:cs typeface="Muli"/>
                <a:sym typeface="Muli"/>
              </a:defRPr>
            </a:lvl5pPr>
            <a:lvl6pPr lvl="5" rtl="0">
              <a:spcBef>
                <a:spcPts val="0"/>
              </a:spcBef>
              <a:buNone/>
              <a:defRPr sz="3600">
                <a:solidFill>
                  <a:srgbClr val="FFFFFF"/>
                </a:solidFill>
                <a:latin typeface="Muli"/>
                <a:ea typeface="Muli"/>
                <a:cs typeface="Muli"/>
                <a:sym typeface="Muli"/>
              </a:defRPr>
            </a:lvl6pPr>
            <a:lvl7pPr lvl="6" rtl="0">
              <a:spcBef>
                <a:spcPts val="0"/>
              </a:spcBef>
              <a:buNone/>
              <a:defRPr sz="3600">
                <a:solidFill>
                  <a:srgbClr val="FFFFFF"/>
                </a:solidFill>
                <a:latin typeface="Muli"/>
                <a:ea typeface="Muli"/>
                <a:cs typeface="Muli"/>
                <a:sym typeface="Muli"/>
              </a:defRPr>
            </a:lvl7pPr>
            <a:lvl8pPr lvl="7" rtl="0">
              <a:spcBef>
                <a:spcPts val="0"/>
              </a:spcBef>
              <a:buNone/>
              <a:defRPr sz="3600">
                <a:solidFill>
                  <a:srgbClr val="FFFFFF"/>
                </a:solidFill>
                <a:latin typeface="Muli"/>
                <a:ea typeface="Muli"/>
                <a:cs typeface="Muli"/>
                <a:sym typeface="Muli"/>
              </a:defRPr>
            </a:lvl8pPr>
            <a:lvl9pPr lvl="8" rtl="0">
              <a:spcBef>
                <a:spcPts val="0"/>
              </a:spcBef>
              <a:buNone/>
              <a:defRPr sz="3600">
                <a:solidFill>
                  <a:srgbClr val="FFFFFF"/>
                </a:solidFill>
                <a:latin typeface="Muli"/>
                <a:ea typeface="Muli"/>
                <a:cs typeface="Muli"/>
                <a:sym typeface="Muli"/>
              </a:defRPr>
            </a:lvl9pPr>
          </a:lstStyle>
          <a:p/>
        </p:txBody>
      </p:sp>
      <p:sp>
        <p:nvSpPr>
          <p:cNvPr id="164" name="Shape 164"/>
          <p:cNvSpPr txBox="1"/>
          <p:nvPr>
            <p:ph idx="1" type="subTitle"/>
          </p:nvPr>
        </p:nvSpPr>
        <p:spPr>
          <a:xfrm>
            <a:off x="4789525" y="1359950"/>
            <a:ext cx="4243800" cy="393600"/>
          </a:xfrm>
          <a:prstGeom prst="rect">
            <a:avLst/>
          </a:prstGeom>
        </p:spPr>
        <p:txBody>
          <a:bodyPr anchorCtr="0" anchor="t" bIns="91425" lIns="91425" rIns="91425" tIns="91425"/>
          <a:lstStyle>
            <a:lvl1pPr lvl="0" rtl="0" algn="r">
              <a:spcBef>
                <a:spcPts val="0"/>
              </a:spcBef>
              <a:buNone/>
              <a:defRPr>
                <a:solidFill>
                  <a:srgbClr val="9FC5E8"/>
                </a:solidFill>
                <a:latin typeface="Muli"/>
                <a:ea typeface="Muli"/>
                <a:cs typeface="Muli"/>
                <a:sym typeface="Muli"/>
              </a:defRPr>
            </a:lvl1pPr>
            <a:lvl2pPr lvl="1" rtl="0">
              <a:spcBef>
                <a:spcPts val="0"/>
              </a:spcBef>
              <a:buNone/>
              <a:defRPr>
                <a:solidFill>
                  <a:srgbClr val="9FC5E8"/>
                </a:solidFill>
                <a:latin typeface="Muli"/>
                <a:ea typeface="Muli"/>
                <a:cs typeface="Muli"/>
                <a:sym typeface="Muli"/>
              </a:defRPr>
            </a:lvl2pPr>
            <a:lvl3pPr lvl="2" rtl="0">
              <a:spcBef>
                <a:spcPts val="0"/>
              </a:spcBef>
              <a:buNone/>
              <a:defRPr>
                <a:solidFill>
                  <a:srgbClr val="9FC5E8"/>
                </a:solidFill>
                <a:latin typeface="Muli"/>
                <a:ea typeface="Muli"/>
                <a:cs typeface="Muli"/>
                <a:sym typeface="Muli"/>
              </a:defRPr>
            </a:lvl3pPr>
            <a:lvl4pPr lvl="3" rtl="0">
              <a:spcBef>
                <a:spcPts val="0"/>
              </a:spcBef>
              <a:buNone/>
              <a:defRPr>
                <a:solidFill>
                  <a:srgbClr val="9FC5E8"/>
                </a:solidFill>
                <a:latin typeface="Muli"/>
                <a:ea typeface="Muli"/>
                <a:cs typeface="Muli"/>
                <a:sym typeface="Muli"/>
              </a:defRPr>
            </a:lvl4pPr>
            <a:lvl5pPr lvl="4" rtl="0">
              <a:spcBef>
                <a:spcPts val="0"/>
              </a:spcBef>
              <a:buNone/>
              <a:defRPr>
                <a:solidFill>
                  <a:srgbClr val="9FC5E8"/>
                </a:solidFill>
                <a:latin typeface="Muli"/>
                <a:ea typeface="Muli"/>
                <a:cs typeface="Muli"/>
                <a:sym typeface="Muli"/>
              </a:defRPr>
            </a:lvl5pPr>
            <a:lvl6pPr lvl="5" rtl="0">
              <a:spcBef>
                <a:spcPts val="0"/>
              </a:spcBef>
              <a:buNone/>
              <a:defRPr>
                <a:solidFill>
                  <a:srgbClr val="9FC5E8"/>
                </a:solidFill>
                <a:latin typeface="Muli"/>
                <a:ea typeface="Muli"/>
                <a:cs typeface="Muli"/>
                <a:sym typeface="Muli"/>
              </a:defRPr>
            </a:lvl6pPr>
            <a:lvl7pPr lvl="6" rtl="0">
              <a:spcBef>
                <a:spcPts val="0"/>
              </a:spcBef>
              <a:buNone/>
              <a:defRPr>
                <a:solidFill>
                  <a:srgbClr val="9FC5E8"/>
                </a:solidFill>
                <a:latin typeface="Muli"/>
                <a:ea typeface="Muli"/>
                <a:cs typeface="Muli"/>
                <a:sym typeface="Muli"/>
              </a:defRPr>
            </a:lvl7pPr>
            <a:lvl8pPr lvl="7" rtl="0">
              <a:spcBef>
                <a:spcPts val="0"/>
              </a:spcBef>
              <a:buNone/>
              <a:defRPr>
                <a:solidFill>
                  <a:srgbClr val="9FC5E8"/>
                </a:solidFill>
                <a:latin typeface="Muli"/>
                <a:ea typeface="Muli"/>
                <a:cs typeface="Muli"/>
                <a:sym typeface="Muli"/>
              </a:defRPr>
            </a:lvl8pPr>
            <a:lvl9pPr lvl="8" rtl="0">
              <a:spcBef>
                <a:spcPts val="0"/>
              </a:spcBef>
              <a:buNone/>
              <a:defRPr>
                <a:solidFill>
                  <a:srgbClr val="9FC5E8"/>
                </a:solidFill>
                <a:latin typeface="Muli"/>
                <a:ea typeface="Muli"/>
                <a:cs typeface="Muli"/>
                <a:sym typeface="Muli"/>
              </a:defRPr>
            </a:lvl9pPr>
          </a:lstStyle>
          <a:p/>
        </p:txBody>
      </p:sp>
      <p:sp>
        <p:nvSpPr>
          <p:cNvPr id="165" name="Shape 165"/>
          <p:cNvSpPr txBox="1"/>
          <p:nvPr>
            <p:ph idx="2" type="subTitle"/>
          </p:nvPr>
        </p:nvSpPr>
        <p:spPr>
          <a:xfrm>
            <a:off x="6520250" y="1741300"/>
            <a:ext cx="2513100" cy="410700"/>
          </a:xfrm>
          <a:prstGeom prst="rect">
            <a:avLst/>
          </a:prstGeom>
        </p:spPr>
        <p:txBody>
          <a:bodyPr anchorCtr="0" anchor="t" bIns="91425" lIns="91425" rIns="91425" tIns="91425"/>
          <a:lstStyle>
            <a:lvl1pPr lvl="0" rtl="0" algn="r">
              <a:spcBef>
                <a:spcPts val="0"/>
              </a:spcBef>
              <a:buNone/>
              <a:defRPr sz="1300">
                <a:solidFill>
                  <a:srgbClr val="FFFFFF"/>
                </a:solidFill>
                <a:latin typeface="Muli"/>
                <a:ea typeface="Muli"/>
                <a:cs typeface="Muli"/>
                <a:sym typeface="Muli"/>
              </a:defRPr>
            </a:lvl1pPr>
            <a:lvl2pPr lvl="1" rtl="0" algn="r">
              <a:spcBef>
                <a:spcPts val="0"/>
              </a:spcBef>
              <a:buNone/>
              <a:defRPr sz="1300">
                <a:solidFill>
                  <a:srgbClr val="FFFFFF"/>
                </a:solidFill>
                <a:latin typeface="Muli"/>
                <a:ea typeface="Muli"/>
                <a:cs typeface="Muli"/>
                <a:sym typeface="Muli"/>
              </a:defRPr>
            </a:lvl2pPr>
            <a:lvl3pPr lvl="2" rtl="0" algn="r">
              <a:spcBef>
                <a:spcPts val="0"/>
              </a:spcBef>
              <a:buNone/>
              <a:defRPr sz="1300">
                <a:solidFill>
                  <a:srgbClr val="FFFFFF"/>
                </a:solidFill>
                <a:latin typeface="Muli"/>
                <a:ea typeface="Muli"/>
                <a:cs typeface="Muli"/>
                <a:sym typeface="Muli"/>
              </a:defRPr>
            </a:lvl3pPr>
            <a:lvl4pPr lvl="3" rtl="0" algn="r">
              <a:spcBef>
                <a:spcPts val="0"/>
              </a:spcBef>
              <a:buNone/>
              <a:defRPr sz="1300">
                <a:solidFill>
                  <a:srgbClr val="FFFFFF"/>
                </a:solidFill>
                <a:latin typeface="Muli"/>
                <a:ea typeface="Muli"/>
                <a:cs typeface="Muli"/>
                <a:sym typeface="Muli"/>
              </a:defRPr>
            </a:lvl4pPr>
            <a:lvl5pPr lvl="4" rtl="0" algn="r">
              <a:spcBef>
                <a:spcPts val="0"/>
              </a:spcBef>
              <a:buNone/>
              <a:defRPr sz="1300">
                <a:solidFill>
                  <a:srgbClr val="FFFFFF"/>
                </a:solidFill>
                <a:latin typeface="Muli"/>
                <a:ea typeface="Muli"/>
                <a:cs typeface="Muli"/>
                <a:sym typeface="Muli"/>
              </a:defRPr>
            </a:lvl5pPr>
            <a:lvl6pPr lvl="5" rtl="0" algn="r">
              <a:spcBef>
                <a:spcPts val="0"/>
              </a:spcBef>
              <a:buNone/>
              <a:defRPr sz="1300">
                <a:solidFill>
                  <a:srgbClr val="FFFFFF"/>
                </a:solidFill>
                <a:latin typeface="Muli"/>
                <a:ea typeface="Muli"/>
                <a:cs typeface="Muli"/>
                <a:sym typeface="Muli"/>
              </a:defRPr>
            </a:lvl6pPr>
            <a:lvl7pPr lvl="6" rtl="0" algn="r">
              <a:spcBef>
                <a:spcPts val="0"/>
              </a:spcBef>
              <a:buNone/>
              <a:defRPr sz="1300">
                <a:solidFill>
                  <a:srgbClr val="FFFFFF"/>
                </a:solidFill>
                <a:latin typeface="Muli"/>
                <a:ea typeface="Muli"/>
                <a:cs typeface="Muli"/>
                <a:sym typeface="Muli"/>
              </a:defRPr>
            </a:lvl7pPr>
            <a:lvl8pPr lvl="7" rtl="0" algn="r">
              <a:spcBef>
                <a:spcPts val="0"/>
              </a:spcBef>
              <a:buNone/>
              <a:defRPr sz="1300">
                <a:solidFill>
                  <a:srgbClr val="FFFFFF"/>
                </a:solidFill>
                <a:latin typeface="Muli"/>
                <a:ea typeface="Muli"/>
                <a:cs typeface="Muli"/>
                <a:sym typeface="Muli"/>
              </a:defRPr>
            </a:lvl8pPr>
            <a:lvl9pPr lvl="8" rtl="0" algn="r">
              <a:spcBef>
                <a:spcPts val="0"/>
              </a:spcBef>
              <a:buNone/>
              <a:defRPr sz="1300">
                <a:solidFill>
                  <a:srgbClr val="FFFFFF"/>
                </a:solidFill>
                <a:latin typeface="Muli"/>
                <a:ea typeface="Muli"/>
                <a:cs typeface="Muli"/>
                <a:sym typeface="Muli"/>
              </a:defRPr>
            </a:lvl9pPr>
          </a:lstStyle>
          <a:p/>
        </p:txBody>
      </p:sp>
      <p:sp>
        <p:nvSpPr>
          <p:cNvPr id="166" name="Shape 166"/>
          <p:cNvSpPr/>
          <p:nvPr/>
        </p:nvSpPr>
        <p:spPr>
          <a:xfrm flipH="1">
            <a:off x="0" y="2548900"/>
            <a:ext cx="3121800" cy="1443900"/>
          </a:xfrm>
          <a:prstGeom prst="parallelogram">
            <a:avLst>
              <a:gd fmla="val 96329" name="adj"/>
            </a:avLst>
          </a:prstGeom>
          <a:solidFill>
            <a:srgbClr val="5E85B9">
              <a:alpha val="911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67" name="Shape 167"/>
          <p:cNvSpPr/>
          <p:nvPr/>
        </p:nvSpPr>
        <p:spPr>
          <a:xfrm rot="5400000">
            <a:off x="-790900" y="1012275"/>
            <a:ext cx="3329100" cy="1747200"/>
          </a:xfrm>
          <a:prstGeom prst="triangle">
            <a:avLst>
              <a:gd fmla="val 69864" name="adj"/>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8" name="Shape 168"/>
        <p:cNvGrpSpPr/>
        <p:nvPr/>
      </p:nvGrpSpPr>
      <p:grpSpPr>
        <a:xfrm>
          <a:off x="0" y="0"/>
          <a:ext cx="0" cy="0"/>
          <a:chOff x="0" y="0"/>
          <a:chExt cx="0" cy="0"/>
        </a:xfrm>
      </p:grpSpPr>
      <p:sp>
        <p:nvSpPr>
          <p:cNvPr id="169" name="Shape 169"/>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70" name="Shape 1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1">
    <p:spTree>
      <p:nvGrpSpPr>
        <p:cNvPr id="171" name="Shape 171"/>
        <p:cNvGrpSpPr/>
        <p:nvPr/>
      </p:nvGrpSpPr>
      <p:grpSpPr>
        <a:xfrm>
          <a:off x="0" y="0"/>
          <a:ext cx="0" cy="0"/>
          <a:chOff x="0" y="0"/>
          <a:chExt cx="0" cy="0"/>
        </a:xfrm>
      </p:grpSpPr>
      <p:sp>
        <p:nvSpPr>
          <p:cNvPr id="172" name="Shape 172"/>
          <p:cNvSpPr/>
          <p:nvPr/>
        </p:nvSpPr>
        <p:spPr>
          <a:xfrm>
            <a:off x="7119100" y="0"/>
            <a:ext cx="2025000" cy="5143500"/>
          </a:xfrm>
          <a:prstGeom prst="rect">
            <a:avLst/>
          </a:prstGeom>
          <a:solidFill>
            <a:srgbClr val="85C4AC">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3" name="Shape 173"/>
          <p:cNvSpPr/>
          <p:nvPr/>
        </p:nvSpPr>
        <p:spPr>
          <a:xfrm>
            <a:off x="0" y="0"/>
            <a:ext cx="2147700" cy="5143500"/>
          </a:xfrm>
          <a:prstGeom prst="rect">
            <a:avLst/>
          </a:prstGeom>
          <a:solidFill>
            <a:srgbClr val="689986">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4" name="Shape 174"/>
          <p:cNvSpPr/>
          <p:nvPr/>
        </p:nvSpPr>
        <p:spPr>
          <a:xfrm>
            <a:off x="2147700" y="0"/>
            <a:ext cx="2595000" cy="5143500"/>
          </a:xfrm>
          <a:prstGeom prst="rect">
            <a:avLst/>
          </a:prstGeom>
          <a:solidFill>
            <a:srgbClr val="74AB96">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5" name="Shape 175"/>
          <p:cNvSpPr/>
          <p:nvPr/>
        </p:nvSpPr>
        <p:spPr>
          <a:xfrm>
            <a:off x="4727500" y="0"/>
            <a:ext cx="2391600" cy="5143500"/>
          </a:xfrm>
          <a:prstGeom prst="rect">
            <a:avLst/>
          </a:prstGeom>
          <a:solidFill>
            <a:srgbClr val="7CB8A1">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6" name="Shape 176"/>
          <p:cNvSpPr/>
          <p:nvPr/>
        </p:nvSpPr>
        <p:spPr>
          <a:xfrm rot="5400000">
            <a:off x="2035125" y="-107149"/>
            <a:ext cx="2393100" cy="6463199"/>
          </a:xfrm>
          <a:prstGeom prst="rect">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7" name="Shape 177"/>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78" name="Shape 178"/>
          <p:cNvSpPr txBox="1"/>
          <p:nvPr>
            <p:ph type="title"/>
          </p:nvPr>
        </p:nvSpPr>
        <p:spPr>
          <a:xfrm>
            <a:off x="539025" y="2499500"/>
            <a:ext cx="5067900" cy="841800"/>
          </a:xfrm>
          <a:prstGeom prst="rect">
            <a:avLst/>
          </a:prstGeom>
        </p:spPr>
        <p:txBody>
          <a:bodyPr anchorCtr="0" anchor="ctr" bIns="91425" lIns="91425" rIns="91425" tIns="91425"/>
          <a:lstStyle>
            <a:lvl1pPr lvl="0" rtl="0">
              <a:spcBef>
                <a:spcPts val="0"/>
              </a:spcBef>
              <a:buClr>
                <a:srgbClr val="FFFFFF"/>
              </a:buClr>
              <a:buSzPct val="100000"/>
              <a:buFont typeface="Muli"/>
              <a:defRPr sz="4800">
                <a:solidFill>
                  <a:srgbClr val="FFFFFF"/>
                </a:solidFill>
                <a:latin typeface="Muli"/>
                <a:ea typeface="Muli"/>
                <a:cs typeface="Muli"/>
                <a:sym typeface="Muli"/>
              </a:defRPr>
            </a:lvl1pPr>
            <a:lvl2pPr lvl="1" rtl="0">
              <a:spcBef>
                <a:spcPts val="0"/>
              </a:spcBef>
              <a:buClr>
                <a:srgbClr val="FFFFFF"/>
              </a:buClr>
              <a:buSzPct val="100000"/>
              <a:buFont typeface="Muli"/>
              <a:defRPr sz="3600">
                <a:solidFill>
                  <a:srgbClr val="FFFFFF"/>
                </a:solidFill>
                <a:latin typeface="Muli"/>
                <a:ea typeface="Muli"/>
                <a:cs typeface="Muli"/>
                <a:sym typeface="Muli"/>
              </a:defRPr>
            </a:lvl2pPr>
            <a:lvl3pPr lvl="2" rtl="0">
              <a:spcBef>
                <a:spcPts val="0"/>
              </a:spcBef>
              <a:buClr>
                <a:srgbClr val="FFFFFF"/>
              </a:buClr>
              <a:buSzPct val="100000"/>
              <a:buFont typeface="Muli"/>
              <a:defRPr sz="3600">
                <a:solidFill>
                  <a:srgbClr val="FFFFFF"/>
                </a:solidFill>
                <a:latin typeface="Muli"/>
                <a:ea typeface="Muli"/>
                <a:cs typeface="Muli"/>
                <a:sym typeface="Muli"/>
              </a:defRPr>
            </a:lvl3pPr>
            <a:lvl4pPr lvl="3" rtl="0">
              <a:spcBef>
                <a:spcPts val="0"/>
              </a:spcBef>
              <a:buClr>
                <a:srgbClr val="FFFFFF"/>
              </a:buClr>
              <a:buSzPct val="100000"/>
              <a:buFont typeface="Muli"/>
              <a:defRPr sz="3600">
                <a:solidFill>
                  <a:srgbClr val="FFFFFF"/>
                </a:solidFill>
                <a:latin typeface="Muli"/>
                <a:ea typeface="Muli"/>
                <a:cs typeface="Muli"/>
                <a:sym typeface="Muli"/>
              </a:defRPr>
            </a:lvl4pPr>
            <a:lvl5pPr lvl="4" rtl="0">
              <a:spcBef>
                <a:spcPts val="0"/>
              </a:spcBef>
              <a:buClr>
                <a:srgbClr val="FFFFFF"/>
              </a:buClr>
              <a:buSzPct val="100000"/>
              <a:buFont typeface="Muli"/>
              <a:defRPr sz="3600">
                <a:solidFill>
                  <a:srgbClr val="FFFFFF"/>
                </a:solidFill>
                <a:latin typeface="Muli"/>
                <a:ea typeface="Muli"/>
                <a:cs typeface="Muli"/>
                <a:sym typeface="Muli"/>
              </a:defRPr>
            </a:lvl5pPr>
            <a:lvl6pPr lvl="5" rtl="0">
              <a:spcBef>
                <a:spcPts val="0"/>
              </a:spcBef>
              <a:buClr>
                <a:srgbClr val="FFFFFF"/>
              </a:buClr>
              <a:buSzPct val="100000"/>
              <a:buFont typeface="Muli"/>
              <a:defRPr sz="3600">
                <a:solidFill>
                  <a:srgbClr val="FFFFFF"/>
                </a:solidFill>
                <a:latin typeface="Muli"/>
                <a:ea typeface="Muli"/>
                <a:cs typeface="Muli"/>
                <a:sym typeface="Muli"/>
              </a:defRPr>
            </a:lvl6pPr>
            <a:lvl7pPr lvl="6" rtl="0">
              <a:spcBef>
                <a:spcPts val="0"/>
              </a:spcBef>
              <a:buClr>
                <a:srgbClr val="FFFFFF"/>
              </a:buClr>
              <a:buSzPct val="100000"/>
              <a:buFont typeface="Muli"/>
              <a:defRPr sz="3600">
                <a:solidFill>
                  <a:srgbClr val="FFFFFF"/>
                </a:solidFill>
                <a:latin typeface="Muli"/>
                <a:ea typeface="Muli"/>
                <a:cs typeface="Muli"/>
                <a:sym typeface="Muli"/>
              </a:defRPr>
            </a:lvl7pPr>
            <a:lvl8pPr lvl="7" rtl="0">
              <a:spcBef>
                <a:spcPts val="0"/>
              </a:spcBef>
              <a:buClr>
                <a:srgbClr val="FFFFFF"/>
              </a:buClr>
              <a:buSzPct val="100000"/>
              <a:buFont typeface="Muli"/>
              <a:defRPr sz="3600">
                <a:solidFill>
                  <a:srgbClr val="FFFFFF"/>
                </a:solidFill>
                <a:latin typeface="Muli"/>
                <a:ea typeface="Muli"/>
                <a:cs typeface="Muli"/>
                <a:sym typeface="Muli"/>
              </a:defRPr>
            </a:lvl8pPr>
            <a:lvl9pPr lvl="8" rtl="0">
              <a:spcBef>
                <a:spcPts val="0"/>
              </a:spcBef>
              <a:buClr>
                <a:srgbClr val="FFFFFF"/>
              </a:buClr>
              <a:buSzPct val="100000"/>
              <a:buFont typeface="Muli"/>
              <a:defRPr sz="3600">
                <a:solidFill>
                  <a:srgbClr val="FFFFFF"/>
                </a:solidFill>
                <a:latin typeface="Muli"/>
                <a:ea typeface="Muli"/>
                <a:cs typeface="Muli"/>
                <a:sym typeface="Muli"/>
              </a:defRPr>
            </a:lvl9pPr>
          </a:lstStyle>
          <a:p/>
        </p:txBody>
      </p:sp>
      <p:sp>
        <p:nvSpPr>
          <p:cNvPr id="179" name="Shape 1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solidFill>
                  <a:srgbClr val="FFFFFF"/>
                </a:solidFill>
              </a:rPr>
              <a:t>‹#›</a:t>
            </a:fld>
          </a:p>
        </p:txBody>
      </p:sp>
      <p:sp>
        <p:nvSpPr>
          <p:cNvPr id="180" name="Shape 180"/>
          <p:cNvSpPr txBox="1"/>
          <p:nvPr>
            <p:ph idx="1" type="subTitle"/>
          </p:nvPr>
        </p:nvSpPr>
        <p:spPr>
          <a:xfrm>
            <a:off x="539025" y="3575750"/>
            <a:ext cx="3828300" cy="424800"/>
          </a:xfrm>
          <a:prstGeom prst="rect">
            <a:avLst/>
          </a:prstGeom>
        </p:spPr>
        <p:txBody>
          <a:bodyPr anchorCtr="0" anchor="t" bIns="91425" lIns="91425" rIns="91425" tIns="91425"/>
          <a:lstStyle>
            <a:lvl1pPr lvl="0" rtl="0">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latin typeface="Muli"/>
                <a:ea typeface="Muli"/>
                <a:cs typeface="Muli"/>
                <a:sym typeface="Muli"/>
              </a:defRPr>
            </a:lvl2pPr>
            <a:lvl3pPr lvl="2" rtl="0">
              <a:spcBef>
                <a:spcPts val="0"/>
              </a:spcBef>
              <a:buNone/>
              <a:defRPr>
                <a:solidFill>
                  <a:srgbClr val="FFFFFF"/>
                </a:solidFill>
                <a:latin typeface="Muli"/>
                <a:ea typeface="Muli"/>
                <a:cs typeface="Muli"/>
                <a:sym typeface="Muli"/>
              </a:defRPr>
            </a:lvl3pPr>
            <a:lvl4pPr lvl="3" rtl="0">
              <a:spcBef>
                <a:spcPts val="0"/>
              </a:spcBef>
              <a:buNone/>
              <a:defRPr>
                <a:solidFill>
                  <a:srgbClr val="FFFFFF"/>
                </a:solidFill>
                <a:latin typeface="Muli"/>
                <a:ea typeface="Muli"/>
                <a:cs typeface="Muli"/>
                <a:sym typeface="Muli"/>
              </a:defRPr>
            </a:lvl4pPr>
            <a:lvl5pPr lvl="4" rtl="0">
              <a:spcBef>
                <a:spcPts val="0"/>
              </a:spcBef>
              <a:buNone/>
              <a:defRPr>
                <a:solidFill>
                  <a:srgbClr val="FFFFFF"/>
                </a:solidFill>
                <a:latin typeface="Muli"/>
                <a:ea typeface="Muli"/>
                <a:cs typeface="Muli"/>
                <a:sym typeface="Muli"/>
              </a:defRPr>
            </a:lvl5pPr>
            <a:lvl6pPr lvl="5" rtl="0">
              <a:spcBef>
                <a:spcPts val="0"/>
              </a:spcBef>
              <a:buNone/>
              <a:defRPr>
                <a:solidFill>
                  <a:srgbClr val="FFFFFF"/>
                </a:solidFill>
                <a:latin typeface="Muli"/>
                <a:ea typeface="Muli"/>
                <a:cs typeface="Muli"/>
                <a:sym typeface="Muli"/>
              </a:defRPr>
            </a:lvl6pPr>
            <a:lvl7pPr lvl="6" rtl="0">
              <a:spcBef>
                <a:spcPts val="0"/>
              </a:spcBef>
              <a:buNone/>
              <a:defRPr>
                <a:solidFill>
                  <a:srgbClr val="FFFFFF"/>
                </a:solidFill>
                <a:latin typeface="Muli"/>
                <a:ea typeface="Muli"/>
                <a:cs typeface="Muli"/>
                <a:sym typeface="Muli"/>
              </a:defRPr>
            </a:lvl7pPr>
            <a:lvl8pPr lvl="7" rtl="0">
              <a:spcBef>
                <a:spcPts val="0"/>
              </a:spcBef>
              <a:buNone/>
              <a:defRPr>
                <a:solidFill>
                  <a:srgbClr val="FFFFFF"/>
                </a:solidFill>
                <a:latin typeface="Muli"/>
                <a:ea typeface="Muli"/>
                <a:cs typeface="Muli"/>
                <a:sym typeface="Muli"/>
              </a:defRPr>
            </a:lvl8pPr>
            <a:lvl9pPr lvl="8" rtl="0">
              <a:spcBef>
                <a:spcPts val="0"/>
              </a:spcBef>
              <a:buNone/>
              <a:defRPr>
                <a:solidFill>
                  <a:srgbClr val="FFFFFF"/>
                </a:solidFill>
                <a:latin typeface="Muli"/>
                <a:ea typeface="Muli"/>
                <a:cs typeface="Muli"/>
                <a:sym typeface="Mul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1 1">
    <p:spTree>
      <p:nvGrpSpPr>
        <p:cNvPr id="181" name="Shape 181"/>
        <p:cNvGrpSpPr/>
        <p:nvPr/>
      </p:nvGrpSpPr>
      <p:grpSpPr>
        <a:xfrm>
          <a:off x="0" y="0"/>
          <a:ext cx="0" cy="0"/>
          <a:chOff x="0" y="0"/>
          <a:chExt cx="0" cy="0"/>
        </a:xfrm>
      </p:grpSpPr>
      <p:sp>
        <p:nvSpPr>
          <p:cNvPr id="182" name="Shape 182"/>
          <p:cNvSpPr/>
          <p:nvPr/>
        </p:nvSpPr>
        <p:spPr>
          <a:xfrm>
            <a:off x="2147700" y="0"/>
            <a:ext cx="2595000" cy="5143500"/>
          </a:xfrm>
          <a:prstGeom prst="rect">
            <a:avLst/>
          </a:prstGeom>
          <a:solidFill>
            <a:srgbClr val="5477A7">
              <a:alpha val="803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83" name="Shape 183"/>
          <p:cNvSpPr/>
          <p:nvPr/>
        </p:nvSpPr>
        <p:spPr>
          <a:xfrm>
            <a:off x="0" y="0"/>
            <a:ext cx="2147700" cy="5143500"/>
          </a:xfrm>
          <a:prstGeom prst="rect">
            <a:avLst/>
          </a:prstGeom>
          <a:solidFill>
            <a:srgbClr val="4E6E9A">
              <a:alpha val="803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84" name="Shape 184"/>
          <p:cNvSpPr/>
          <p:nvPr/>
        </p:nvSpPr>
        <p:spPr>
          <a:xfrm>
            <a:off x="7119100" y="0"/>
            <a:ext cx="2025000" cy="5143500"/>
          </a:xfrm>
          <a:prstGeom prst="rect">
            <a:avLst/>
          </a:prstGeom>
          <a:solidFill>
            <a:srgbClr val="648DC6">
              <a:alpha val="803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85" name="Shape 185"/>
          <p:cNvSpPr/>
          <p:nvPr/>
        </p:nvSpPr>
        <p:spPr>
          <a:xfrm>
            <a:off x="4742700" y="0"/>
            <a:ext cx="2376300" cy="5143500"/>
          </a:xfrm>
          <a:prstGeom prst="rect">
            <a:avLst/>
          </a:prstGeom>
          <a:solidFill>
            <a:srgbClr val="5A7FB3">
              <a:alpha val="803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86" name="Shape 186"/>
          <p:cNvSpPr/>
          <p:nvPr/>
        </p:nvSpPr>
        <p:spPr>
          <a:xfrm rot="5400000">
            <a:off x="2035125" y="-107149"/>
            <a:ext cx="2393100" cy="6463199"/>
          </a:xfrm>
          <a:prstGeom prst="rect">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87" name="Shape 187"/>
          <p:cNvSpPr txBox="1"/>
          <p:nvPr>
            <p:ph type="title"/>
          </p:nvPr>
        </p:nvSpPr>
        <p:spPr>
          <a:xfrm>
            <a:off x="539025" y="2499500"/>
            <a:ext cx="5067900" cy="841800"/>
          </a:xfrm>
          <a:prstGeom prst="rect">
            <a:avLst/>
          </a:prstGeom>
        </p:spPr>
        <p:txBody>
          <a:bodyPr anchorCtr="0" anchor="ctr" bIns="91425" lIns="91425" rIns="91425" tIns="91425"/>
          <a:lstStyle>
            <a:lvl1pPr lvl="0" rtl="0">
              <a:spcBef>
                <a:spcPts val="0"/>
              </a:spcBef>
              <a:buClr>
                <a:srgbClr val="FFFFFF"/>
              </a:buClr>
              <a:buSzPct val="100000"/>
              <a:buFont typeface="Muli"/>
              <a:defRPr sz="4800">
                <a:solidFill>
                  <a:srgbClr val="FFFFFF"/>
                </a:solidFill>
                <a:latin typeface="Muli"/>
                <a:ea typeface="Muli"/>
                <a:cs typeface="Muli"/>
                <a:sym typeface="Muli"/>
              </a:defRPr>
            </a:lvl1pPr>
            <a:lvl2pPr lvl="1" rtl="0">
              <a:spcBef>
                <a:spcPts val="0"/>
              </a:spcBef>
              <a:buClr>
                <a:srgbClr val="FFFFFF"/>
              </a:buClr>
              <a:buSzPct val="100000"/>
              <a:buFont typeface="Muli"/>
              <a:defRPr sz="3600">
                <a:solidFill>
                  <a:srgbClr val="FFFFFF"/>
                </a:solidFill>
                <a:latin typeface="Muli"/>
                <a:ea typeface="Muli"/>
                <a:cs typeface="Muli"/>
                <a:sym typeface="Muli"/>
              </a:defRPr>
            </a:lvl2pPr>
            <a:lvl3pPr lvl="2" rtl="0">
              <a:spcBef>
                <a:spcPts val="0"/>
              </a:spcBef>
              <a:buClr>
                <a:srgbClr val="FFFFFF"/>
              </a:buClr>
              <a:buSzPct val="100000"/>
              <a:buFont typeface="Muli"/>
              <a:defRPr sz="3600">
                <a:solidFill>
                  <a:srgbClr val="FFFFFF"/>
                </a:solidFill>
                <a:latin typeface="Muli"/>
                <a:ea typeface="Muli"/>
                <a:cs typeface="Muli"/>
                <a:sym typeface="Muli"/>
              </a:defRPr>
            </a:lvl3pPr>
            <a:lvl4pPr lvl="3" rtl="0">
              <a:spcBef>
                <a:spcPts val="0"/>
              </a:spcBef>
              <a:buClr>
                <a:srgbClr val="FFFFFF"/>
              </a:buClr>
              <a:buSzPct val="100000"/>
              <a:buFont typeface="Muli"/>
              <a:defRPr sz="3600">
                <a:solidFill>
                  <a:srgbClr val="FFFFFF"/>
                </a:solidFill>
                <a:latin typeface="Muli"/>
                <a:ea typeface="Muli"/>
                <a:cs typeface="Muli"/>
                <a:sym typeface="Muli"/>
              </a:defRPr>
            </a:lvl4pPr>
            <a:lvl5pPr lvl="4" rtl="0">
              <a:spcBef>
                <a:spcPts val="0"/>
              </a:spcBef>
              <a:buClr>
                <a:srgbClr val="FFFFFF"/>
              </a:buClr>
              <a:buSzPct val="100000"/>
              <a:buFont typeface="Muli"/>
              <a:defRPr sz="3600">
                <a:solidFill>
                  <a:srgbClr val="FFFFFF"/>
                </a:solidFill>
                <a:latin typeface="Muli"/>
                <a:ea typeface="Muli"/>
                <a:cs typeface="Muli"/>
                <a:sym typeface="Muli"/>
              </a:defRPr>
            </a:lvl5pPr>
            <a:lvl6pPr lvl="5" rtl="0">
              <a:spcBef>
                <a:spcPts val="0"/>
              </a:spcBef>
              <a:buClr>
                <a:srgbClr val="FFFFFF"/>
              </a:buClr>
              <a:buSzPct val="100000"/>
              <a:buFont typeface="Muli"/>
              <a:defRPr sz="3600">
                <a:solidFill>
                  <a:srgbClr val="FFFFFF"/>
                </a:solidFill>
                <a:latin typeface="Muli"/>
                <a:ea typeface="Muli"/>
                <a:cs typeface="Muli"/>
                <a:sym typeface="Muli"/>
              </a:defRPr>
            </a:lvl6pPr>
            <a:lvl7pPr lvl="6" rtl="0">
              <a:spcBef>
                <a:spcPts val="0"/>
              </a:spcBef>
              <a:buClr>
                <a:srgbClr val="FFFFFF"/>
              </a:buClr>
              <a:buSzPct val="100000"/>
              <a:buFont typeface="Muli"/>
              <a:defRPr sz="3600">
                <a:solidFill>
                  <a:srgbClr val="FFFFFF"/>
                </a:solidFill>
                <a:latin typeface="Muli"/>
                <a:ea typeface="Muli"/>
                <a:cs typeface="Muli"/>
                <a:sym typeface="Muli"/>
              </a:defRPr>
            </a:lvl7pPr>
            <a:lvl8pPr lvl="7" rtl="0">
              <a:spcBef>
                <a:spcPts val="0"/>
              </a:spcBef>
              <a:buClr>
                <a:srgbClr val="FFFFFF"/>
              </a:buClr>
              <a:buSzPct val="100000"/>
              <a:buFont typeface="Muli"/>
              <a:defRPr sz="3600">
                <a:solidFill>
                  <a:srgbClr val="FFFFFF"/>
                </a:solidFill>
                <a:latin typeface="Muli"/>
                <a:ea typeface="Muli"/>
                <a:cs typeface="Muli"/>
                <a:sym typeface="Muli"/>
              </a:defRPr>
            </a:lvl8pPr>
            <a:lvl9pPr lvl="8" rtl="0">
              <a:spcBef>
                <a:spcPts val="0"/>
              </a:spcBef>
              <a:buClr>
                <a:srgbClr val="FFFFFF"/>
              </a:buClr>
              <a:buSzPct val="100000"/>
              <a:buFont typeface="Muli"/>
              <a:defRPr sz="3600">
                <a:solidFill>
                  <a:srgbClr val="FFFFFF"/>
                </a:solidFill>
                <a:latin typeface="Muli"/>
                <a:ea typeface="Muli"/>
                <a:cs typeface="Muli"/>
                <a:sym typeface="Muli"/>
              </a:defRPr>
            </a:lvl9pPr>
          </a:lstStyle>
          <a:p/>
        </p:txBody>
      </p:sp>
      <p:sp>
        <p:nvSpPr>
          <p:cNvPr id="188" name="Shape 1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solidFill>
                  <a:srgbClr val="FFFFFF"/>
                </a:solidFill>
              </a:rPr>
              <a:t>‹#›</a:t>
            </a:fld>
          </a:p>
        </p:txBody>
      </p:sp>
      <p:sp>
        <p:nvSpPr>
          <p:cNvPr id="189" name="Shape 189"/>
          <p:cNvSpPr txBox="1"/>
          <p:nvPr>
            <p:ph idx="1" type="subTitle"/>
          </p:nvPr>
        </p:nvSpPr>
        <p:spPr>
          <a:xfrm>
            <a:off x="539025" y="3575750"/>
            <a:ext cx="3828300" cy="4248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
        <p:nvSpPr>
          <p:cNvPr id="190" name="Shape 190"/>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1 1 1">
    <p:spTree>
      <p:nvGrpSpPr>
        <p:cNvPr id="191" name="Shape 191"/>
        <p:cNvGrpSpPr/>
        <p:nvPr/>
      </p:nvGrpSpPr>
      <p:grpSpPr>
        <a:xfrm>
          <a:off x="0" y="0"/>
          <a:ext cx="0" cy="0"/>
          <a:chOff x="0" y="0"/>
          <a:chExt cx="0" cy="0"/>
        </a:xfrm>
      </p:grpSpPr>
      <p:sp>
        <p:nvSpPr>
          <p:cNvPr id="192" name="Shape 192"/>
          <p:cNvSpPr/>
          <p:nvPr/>
        </p:nvSpPr>
        <p:spPr>
          <a:xfrm rot="5400000">
            <a:off x="2005200" y="-1993650"/>
            <a:ext cx="5133600" cy="9130800"/>
          </a:xfrm>
          <a:prstGeom prst="rect">
            <a:avLst/>
          </a:prstGeom>
          <a:solidFill>
            <a:srgbClr val="38444A">
              <a:alpha val="430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93" name="Shape 193"/>
          <p:cNvSpPr txBox="1"/>
          <p:nvPr>
            <p:ph type="title"/>
          </p:nvPr>
        </p:nvSpPr>
        <p:spPr>
          <a:xfrm>
            <a:off x="539025" y="2347100"/>
            <a:ext cx="5067900" cy="841800"/>
          </a:xfrm>
          <a:prstGeom prst="rect">
            <a:avLst/>
          </a:prstGeom>
        </p:spPr>
        <p:txBody>
          <a:bodyPr anchorCtr="0" anchor="ctr" bIns="91425" lIns="91425" rIns="91425" tIns="91425"/>
          <a:lstStyle>
            <a:lvl1pPr lvl="0" rtl="0">
              <a:spcBef>
                <a:spcPts val="0"/>
              </a:spcBef>
              <a:buClr>
                <a:srgbClr val="FFFFFF"/>
              </a:buClr>
              <a:buSzPct val="100000"/>
              <a:buFont typeface="Muli"/>
              <a:defRPr sz="4800">
                <a:solidFill>
                  <a:srgbClr val="FFFFFF"/>
                </a:solidFill>
                <a:latin typeface="Muli"/>
                <a:ea typeface="Muli"/>
                <a:cs typeface="Muli"/>
                <a:sym typeface="Muli"/>
              </a:defRPr>
            </a:lvl1pPr>
            <a:lvl2pPr lvl="1" rtl="0">
              <a:spcBef>
                <a:spcPts val="0"/>
              </a:spcBef>
              <a:buClr>
                <a:srgbClr val="FFFFFF"/>
              </a:buClr>
              <a:buSzPct val="100000"/>
              <a:buFont typeface="Muli"/>
              <a:defRPr sz="3600">
                <a:solidFill>
                  <a:srgbClr val="FFFFFF"/>
                </a:solidFill>
                <a:latin typeface="Muli"/>
                <a:ea typeface="Muli"/>
                <a:cs typeface="Muli"/>
                <a:sym typeface="Muli"/>
              </a:defRPr>
            </a:lvl2pPr>
            <a:lvl3pPr lvl="2" rtl="0">
              <a:spcBef>
                <a:spcPts val="0"/>
              </a:spcBef>
              <a:buClr>
                <a:srgbClr val="FFFFFF"/>
              </a:buClr>
              <a:buSzPct val="100000"/>
              <a:buFont typeface="Muli"/>
              <a:defRPr sz="3600">
                <a:solidFill>
                  <a:srgbClr val="FFFFFF"/>
                </a:solidFill>
                <a:latin typeface="Muli"/>
                <a:ea typeface="Muli"/>
                <a:cs typeface="Muli"/>
                <a:sym typeface="Muli"/>
              </a:defRPr>
            </a:lvl3pPr>
            <a:lvl4pPr lvl="3" rtl="0">
              <a:spcBef>
                <a:spcPts val="0"/>
              </a:spcBef>
              <a:buClr>
                <a:srgbClr val="FFFFFF"/>
              </a:buClr>
              <a:buSzPct val="100000"/>
              <a:buFont typeface="Muli"/>
              <a:defRPr sz="3600">
                <a:solidFill>
                  <a:srgbClr val="FFFFFF"/>
                </a:solidFill>
                <a:latin typeface="Muli"/>
                <a:ea typeface="Muli"/>
                <a:cs typeface="Muli"/>
                <a:sym typeface="Muli"/>
              </a:defRPr>
            </a:lvl4pPr>
            <a:lvl5pPr lvl="4" rtl="0">
              <a:spcBef>
                <a:spcPts val="0"/>
              </a:spcBef>
              <a:buClr>
                <a:srgbClr val="FFFFFF"/>
              </a:buClr>
              <a:buSzPct val="100000"/>
              <a:buFont typeface="Muli"/>
              <a:defRPr sz="3600">
                <a:solidFill>
                  <a:srgbClr val="FFFFFF"/>
                </a:solidFill>
                <a:latin typeface="Muli"/>
                <a:ea typeface="Muli"/>
                <a:cs typeface="Muli"/>
                <a:sym typeface="Muli"/>
              </a:defRPr>
            </a:lvl5pPr>
            <a:lvl6pPr lvl="5" rtl="0">
              <a:spcBef>
                <a:spcPts val="0"/>
              </a:spcBef>
              <a:buClr>
                <a:srgbClr val="FFFFFF"/>
              </a:buClr>
              <a:buSzPct val="100000"/>
              <a:buFont typeface="Muli"/>
              <a:defRPr sz="3600">
                <a:solidFill>
                  <a:srgbClr val="FFFFFF"/>
                </a:solidFill>
                <a:latin typeface="Muli"/>
                <a:ea typeface="Muli"/>
                <a:cs typeface="Muli"/>
                <a:sym typeface="Muli"/>
              </a:defRPr>
            </a:lvl6pPr>
            <a:lvl7pPr lvl="6" rtl="0">
              <a:spcBef>
                <a:spcPts val="0"/>
              </a:spcBef>
              <a:buClr>
                <a:srgbClr val="FFFFFF"/>
              </a:buClr>
              <a:buSzPct val="100000"/>
              <a:buFont typeface="Muli"/>
              <a:defRPr sz="3600">
                <a:solidFill>
                  <a:srgbClr val="FFFFFF"/>
                </a:solidFill>
                <a:latin typeface="Muli"/>
                <a:ea typeface="Muli"/>
                <a:cs typeface="Muli"/>
                <a:sym typeface="Muli"/>
              </a:defRPr>
            </a:lvl7pPr>
            <a:lvl8pPr lvl="7" rtl="0">
              <a:spcBef>
                <a:spcPts val="0"/>
              </a:spcBef>
              <a:buClr>
                <a:srgbClr val="FFFFFF"/>
              </a:buClr>
              <a:buSzPct val="100000"/>
              <a:buFont typeface="Muli"/>
              <a:defRPr sz="3600">
                <a:solidFill>
                  <a:srgbClr val="FFFFFF"/>
                </a:solidFill>
                <a:latin typeface="Muli"/>
                <a:ea typeface="Muli"/>
                <a:cs typeface="Muli"/>
                <a:sym typeface="Muli"/>
              </a:defRPr>
            </a:lvl8pPr>
            <a:lvl9pPr lvl="8" rtl="0">
              <a:spcBef>
                <a:spcPts val="0"/>
              </a:spcBef>
              <a:buClr>
                <a:srgbClr val="FFFFFF"/>
              </a:buClr>
              <a:buSzPct val="100000"/>
              <a:buFont typeface="Muli"/>
              <a:defRPr sz="3600">
                <a:solidFill>
                  <a:srgbClr val="FFFFFF"/>
                </a:solidFill>
                <a:latin typeface="Muli"/>
                <a:ea typeface="Muli"/>
                <a:cs typeface="Muli"/>
                <a:sym typeface="Muli"/>
              </a:defRPr>
            </a:lvl9pPr>
          </a:lstStyle>
          <a:p/>
        </p:txBody>
      </p:sp>
      <p:sp>
        <p:nvSpPr>
          <p:cNvPr id="194" name="Shape 1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solidFill>
                  <a:srgbClr val="FFFFFF"/>
                </a:solidFill>
              </a:rPr>
              <a:t>‹#›</a:t>
            </a:fld>
          </a:p>
        </p:txBody>
      </p:sp>
      <p:sp>
        <p:nvSpPr>
          <p:cNvPr id="195" name="Shape 195"/>
          <p:cNvSpPr txBox="1"/>
          <p:nvPr>
            <p:ph idx="1" type="subTitle"/>
          </p:nvPr>
        </p:nvSpPr>
        <p:spPr>
          <a:xfrm>
            <a:off x="539025" y="3575750"/>
            <a:ext cx="3828300" cy="4248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grpSp>
        <p:nvGrpSpPr>
          <p:cNvPr id="196" name="Shape 196"/>
          <p:cNvGrpSpPr/>
          <p:nvPr/>
        </p:nvGrpSpPr>
        <p:grpSpPr>
          <a:xfrm>
            <a:off x="684762" y="3506750"/>
            <a:ext cx="3536825" cy="69000"/>
            <a:chOff x="684762" y="3506750"/>
            <a:chExt cx="3536825" cy="69000"/>
          </a:xfrm>
        </p:grpSpPr>
        <p:sp>
          <p:nvSpPr>
            <p:cNvPr id="197" name="Shape 197"/>
            <p:cNvSpPr/>
            <p:nvPr/>
          </p:nvSpPr>
          <p:spPr>
            <a:xfrm>
              <a:off x="1515449" y="3506750"/>
              <a:ext cx="1003799" cy="69000"/>
            </a:xfrm>
            <a:prstGeom prst="rect">
              <a:avLst/>
            </a:prstGeom>
            <a:solidFill>
              <a:srgbClr val="5477A7"/>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98" name="Shape 198"/>
            <p:cNvSpPr/>
            <p:nvPr/>
          </p:nvSpPr>
          <p:spPr>
            <a:xfrm>
              <a:off x="684762" y="3506750"/>
              <a:ext cx="830700" cy="69000"/>
            </a:xfrm>
            <a:prstGeom prst="rect">
              <a:avLst/>
            </a:prstGeom>
            <a:solidFill>
              <a:srgbClr val="4E6E9A"/>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199" name="Shape 199"/>
            <p:cNvSpPr/>
            <p:nvPr/>
          </p:nvSpPr>
          <p:spPr>
            <a:xfrm>
              <a:off x="3438287" y="3506750"/>
              <a:ext cx="783300" cy="69000"/>
            </a:xfrm>
            <a:prstGeom prst="rect">
              <a:avLst/>
            </a:prstGeom>
            <a:solidFill>
              <a:srgbClr val="648DC6"/>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00" name="Shape 200"/>
            <p:cNvSpPr/>
            <p:nvPr/>
          </p:nvSpPr>
          <p:spPr>
            <a:xfrm>
              <a:off x="2519143" y="3506750"/>
              <a:ext cx="918900" cy="69000"/>
            </a:xfrm>
            <a:prstGeom prst="rect">
              <a:avLst/>
            </a:prstGeom>
            <a:solidFill>
              <a:srgbClr val="5A7FB3"/>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01" name="Shape 201"/>
          <p:cNvSpPr txBox="1"/>
          <p:nvPr>
            <p:ph idx="2" type="subTitle"/>
          </p:nvPr>
        </p:nvSpPr>
        <p:spPr>
          <a:xfrm>
            <a:off x="656400" y="1685100"/>
            <a:ext cx="5182800" cy="344100"/>
          </a:xfrm>
          <a:prstGeom prst="rect">
            <a:avLst/>
          </a:prstGeom>
        </p:spPr>
        <p:txBody>
          <a:bodyPr anchorCtr="0" anchor="t" bIns="91425" lIns="91425" rIns="91425" tIns="91425"/>
          <a:lstStyle>
            <a:lvl1pPr lvl="0" rtl="0">
              <a:spcBef>
                <a:spcPts val="0"/>
              </a:spcBef>
              <a:buNone/>
              <a:defRPr sz="1000">
                <a:solidFill>
                  <a:srgbClr val="FFFFFF"/>
                </a:solidFill>
                <a:latin typeface="Muli"/>
                <a:ea typeface="Muli"/>
                <a:cs typeface="Muli"/>
                <a:sym typeface="Muli"/>
              </a:defRPr>
            </a:lvl1pPr>
            <a:lvl2pPr lvl="1" rtl="0">
              <a:spcBef>
                <a:spcPts val="0"/>
              </a:spcBef>
              <a:buNone/>
              <a:defRPr sz="1000">
                <a:solidFill>
                  <a:srgbClr val="FFFFFF"/>
                </a:solidFill>
                <a:latin typeface="Muli"/>
                <a:ea typeface="Muli"/>
                <a:cs typeface="Muli"/>
                <a:sym typeface="Muli"/>
              </a:defRPr>
            </a:lvl2pPr>
            <a:lvl3pPr lvl="2" rtl="0">
              <a:spcBef>
                <a:spcPts val="0"/>
              </a:spcBef>
              <a:buNone/>
              <a:defRPr sz="1000">
                <a:solidFill>
                  <a:srgbClr val="FFFFFF"/>
                </a:solidFill>
                <a:latin typeface="Muli"/>
                <a:ea typeface="Muli"/>
                <a:cs typeface="Muli"/>
                <a:sym typeface="Muli"/>
              </a:defRPr>
            </a:lvl3pPr>
            <a:lvl4pPr lvl="3" rtl="0">
              <a:spcBef>
                <a:spcPts val="0"/>
              </a:spcBef>
              <a:buNone/>
              <a:defRPr sz="1000">
                <a:solidFill>
                  <a:srgbClr val="FFFFFF"/>
                </a:solidFill>
                <a:latin typeface="Muli"/>
                <a:ea typeface="Muli"/>
                <a:cs typeface="Muli"/>
                <a:sym typeface="Muli"/>
              </a:defRPr>
            </a:lvl4pPr>
            <a:lvl5pPr lvl="4" rtl="0">
              <a:spcBef>
                <a:spcPts val="0"/>
              </a:spcBef>
              <a:buNone/>
              <a:defRPr sz="1000">
                <a:solidFill>
                  <a:srgbClr val="FFFFFF"/>
                </a:solidFill>
                <a:latin typeface="Muli"/>
                <a:ea typeface="Muli"/>
                <a:cs typeface="Muli"/>
                <a:sym typeface="Muli"/>
              </a:defRPr>
            </a:lvl5pPr>
            <a:lvl6pPr lvl="5" rtl="0">
              <a:spcBef>
                <a:spcPts val="0"/>
              </a:spcBef>
              <a:buNone/>
              <a:defRPr sz="1000">
                <a:solidFill>
                  <a:srgbClr val="FFFFFF"/>
                </a:solidFill>
                <a:latin typeface="Muli"/>
                <a:ea typeface="Muli"/>
                <a:cs typeface="Muli"/>
                <a:sym typeface="Muli"/>
              </a:defRPr>
            </a:lvl6pPr>
            <a:lvl7pPr lvl="6" rtl="0">
              <a:spcBef>
                <a:spcPts val="0"/>
              </a:spcBef>
              <a:buNone/>
              <a:defRPr sz="1000">
                <a:solidFill>
                  <a:srgbClr val="FFFFFF"/>
                </a:solidFill>
                <a:latin typeface="Muli"/>
                <a:ea typeface="Muli"/>
                <a:cs typeface="Muli"/>
                <a:sym typeface="Muli"/>
              </a:defRPr>
            </a:lvl7pPr>
            <a:lvl8pPr lvl="7" rtl="0">
              <a:spcBef>
                <a:spcPts val="0"/>
              </a:spcBef>
              <a:buNone/>
              <a:defRPr sz="1000">
                <a:solidFill>
                  <a:srgbClr val="FFFFFF"/>
                </a:solidFill>
                <a:latin typeface="Muli"/>
                <a:ea typeface="Muli"/>
                <a:cs typeface="Muli"/>
                <a:sym typeface="Muli"/>
              </a:defRPr>
            </a:lvl8pPr>
            <a:lvl9pPr lvl="8" rtl="0">
              <a:spcBef>
                <a:spcPts val="0"/>
              </a:spcBef>
              <a:buNone/>
              <a:defRPr sz="1000">
                <a:solidFill>
                  <a:srgbClr val="FFFFFF"/>
                </a:solidFill>
                <a:latin typeface="Muli"/>
                <a:ea typeface="Muli"/>
                <a:cs typeface="Muli"/>
                <a:sym typeface="Mul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2" name="Shape 202"/>
        <p:cNvGrpSpPr/>
        <p:nvPr/>
      </p:nvGrpSpPr>
      <p:grpSpPr>
        <a:xfrm>
          <a:off x="0" y="0"/>
          <a:ext cx="0" cy="0"/>
          <a:chOff x="0" y="0"/>
          <a:chExt cx="0" cy="0"/>
        </a:xfrm>
      </p:grpSpPr>
      <p:sp>
        <p:nvSpPr>
          <p:cNvPr id="203" name="Shape 203"/>
          <p:cNvSpPr txBox="1"/>
          <p:nvPr>
            <p:ph type="title"/>
          </p:nvPr>
        </p:nvSpPr>
        <p:spPr>
          <a:xfrm>
            <a:off x="370482" y="445025"/>
            <a:ext cx="8460000" cy="572700"/>
          </a:xfrm>
          <a:prstGeom prst="rect">
            <a:avLst/>
          </a:prstGeom>
        </p:spPr>
        <p:txBody>
          <a:bodyPr anchorCtr="0" anchor="t" bIns="91425" lIns="91425" rIns="91425" tIns="91425"/>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p:txBody>
      </p:sp>
      <p:sp>
        <p:nvSpPr>
          <p:cNvPr id="204" name="Shape 204"/>
          <p:cNvSpPr txBox="1"/>
          <p:nvPr>
            <p:ph idx="1" type="body"/>
          </p:nvPr>
        </p:nvSpPr>
        <p:spPr>
          <a:xfrm>
            <a:off x="370475" y="1348400"/>
            <a:ext cx="8460000" cy="3416400"/>
          </a:xfrm>
          <a:prstGeom prst="rect">
            <a:avLst/>
          </a:prstGeom>
        </p:spPr>
        <p:txBody>
          <a:bodyPr anchorCtr="0" anchor="t" bIns="91425" lIns="91425" rIns="91425" tIns="91425"/>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p:txBody>
      </p:sp>
      <p:sp>
        <p:nvSpPr>
          <p:cNvPr id="205" name="Shape 2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grpSp>
        <p:nvGrpSpPr>
          <p:cNvPr id="206" name="Shape 206"/>
          <p:cNvGrpSpPr/>
          <p:nvPr/>
        </p:nvGrpSpPr>
        <p:grpSpPr>
          <a:xfrm rot="-5400000">
            <a:off x="-47650" y="696877"/>
            <a:ext cx="649714" cy="69000"/>
            <a:chOff x="684762" y="3506750"/>
            <a:chExt cx="3536825" cy="69000"/>
          </a:xfrm>
        </p:grpSpPr>
        <p:sp>
          <p:nvSpPr>
            <p:cNvPr id="207" name="Shape 207"/>
            <p:cNvSpPr/>
            <p:nvPr/>
          </p:nvSpPr>
          <p:spPr>
            <a:xfrm>
              <a:off x="1515449" y="3506750"/>
              <a:ext cx="1003799" cy="69000"/>
            </a:xfrm>
            <a:prstGeom prst="rect">
              <a:avLst/>
            </a:prstGeom>
            <a:solidFill>
              <a:srgbClr val="5477A7"/>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08" name="Shape 208"/>
            <p:cNvSpPr/>
            <p:nvPr/>
          </p:nvSpPr>
          <p:spPr>
            <a:xfrm>
              <a:off x="684762" y="3506750"/>
              <a:ext cx="830700" cy="69000"/>
            </a:xfrm>
            <a:prstGeom prst="rect">
              <a:avLst/>
            </a:prstGeom>
            <a:solidFill>
              <a:srgbClr val="4E6E9A"/>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09" name="Shape 209"/>
            <p:cNvSpPr/>
            <p:nvPr/>
          </p:nvSpPr>
          <p:spPr>
            <a:xfrm>
              <a:off x="3438287" y="3506750"/>
              <a:ext cx="783300" cy="69000"/>
            </a:xfrm>
            <a:prstGeom prst="rect">
              <a:avLst/>
            </a:prstGeom>
            <a:solidFill>
              <a:srgbClr val="648DC6"/>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10" name="Shape 210"/>
            <p:cNvSpPr/>
            <p:nvPr/>
          </p:nvSpPr>
          <p:spPr>
            <a:xfrm>
              <a:off x="2519143" y="3506750"/>
              <a:ext cx="918900" cy="69000"/>
            </a:xfrm>
            <a:prstGeom prst="rect">
              <a:avLst/>
            </a:prstGeom>
            <a:solidFill>
              <a:srgbClr val="5A7FB3"/>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11" name="Shape 211"/>
          <p:cNvSpPr txBox="1"/>
          <p:nvPr>
            <p:ph idx="2" type="subTitle"/>
          </p:nvPr>
        </p:nvSpPr>
        <p:spPr>
          <a:xfrm>
            <a:off x="370482" y="941525"/>
            <a:ext cx="8460000" cy="3936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body 1">
    <p:spTree>
      <p:nvGrpSpPr>
        <p:cNvPr id="212" name="Shape 212"/>
        <p:cNvGrpSpPr/>
        <p:nvPr/>
      </p:nvGrpSpPr>
      <p:grpSpPr>
        <a:xfrm>
          <a:off x="0" y="0"/>
          <a:ext cx="0" cy="0"/>
          <a:chOff x="0" y="0"/>
          <a:chExt cx="0" cy="0"/>
        </a:xfrm>
      </p:grpSpPr>
      <p:sp>
        <p:nvSpPr>
          <p:cNvPr id="213" name="Shape 213"/>
          <p:cNvSpPr txBox="1"/>
          <p:nvPr>
            <p:ph type="title"/>
          </p:nvPr>
        </p:nvSpPr>
        <p:spPr>
          <a:xfrm>
            <a:off x="370482" y="445025"/>
            <a:ext cx="8460000" cy="572700"/>
          </a:xfrm>
          <a:prstGeom prst="rect">
            <a:avLst/>
          </a:prstGeom>
        </p:spPr>
        <p:txBody>
          <a:bodyPr anchorCtr="0" anchor="t" bIns="91425" lIns="91425" rIns="91425" tIns="91425"/>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p:txBody>
      </p:sp>
      <p:sp>
        <p:nvSpPr>
          <p:cNvPr id="214" name="Shape 214"/>
          <p:cNvSpPr txBox="1"/>
          <p:nvPr>
            <p:ph idx="1" type="body"/>
          </p:nvPr>
        </p:nvSpPr>
        <p:spPr>
          <a:xfrm>
            <a:off x="370475" y="1348400"/>
            <a:ext cx="3891300" cy="3416400"/>
          </a:xfrm>
          <a:prstGeom prst="rect">
            <a:avLst/>
          </a:prstGeom>
        </p:spPr>
        <p:txBody>
          <a:bodyPr anchorCtr="0" anchor="t" bIns="91425" lIns="91425" rIns="91425" tIns="91425"/>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p:txBody>
      </p:sp>
      <p:sp>
        <p:nvSpPr>
          <p:cNvPr id="215" name="Shape 2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grpSp>
        <p:nvGrpSpPr>
          <p:cNvPr id="216" name="Shape 216"/>
          <p:cNvGrpSpPr/>
          <p:nvPr/>
        </p:nvGrpSpPr>
        <p:grpSpPr>
          <a:xfrm rot="-5400000">
            <a:off x="-47650" y="696877"/>
            <a:ext cx="649714" cy="69000"/>
            <a:chOff x="684762" y="3506750"/>
            <a:chExt cx="3536825" cy="69000"/>
          </a:xfrm>
        </p:grpSpPr>
        <p:sp>
          <p:nvSpPr>
            <p:cNvPr id="217" name="Shape 217"/>
            <p:cNvSpPr/>
            <p:nvPr/>
          </p:nvSpPr>
          <p:spPr>
            <a:xfrm>
              <a:off x="1515449" y="3506750"/>
              <a:ext cx="1003799" cy="69000"/>
            </a:xfrm>
            <a:prstGeom prst="rect">
              <a:avLst/>
            </a:prstGeom>
            <a:solidFill>
              <a:srgbClr val="5477A7"/>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18" name="Shape 218"/>
            <p:cNvSpPr/>
            <p:nvPr/>
          </p:nvSpPr>
          <p:spPr>
            <a:xfrm>
              <a:off x="684762" y="3506750"/>
              <a:ext cx="830700" cy="69000"/>
            </a:xfrm>
            <a:prstGeom prst="rect">
              <a:avLst/>
            </a:prstGeom>
            <a:solidFill>
              <a:srgbClr val="4E6E9A"/>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19" name="Shape 219"/>
            <p:cNvSpPr/>
            <p:nvPr/>
          </p:nvSpPr>
          <p:spPr>
            <a:xfrm>
              <a:off x="3438287" y="3506750"/>
              <a:ext cx="783300" cy="69000"/>
            </a:xfrm>
            <a:prstGeom prst="rect">
              <a:avLst/>
            </a:prstGeom>
            <a:solidFill>
              <a:srgbClr val="648DC6"/>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20" name="Shape 220"/>
            <p:cNvSpPr/>
            <p:nvPr/>
          </p:nvSpPr>
          <p:spPr>
            <a:xfrm>
              <a:off x="2519143" y="3506750"/>
              <a:ext cx="918900" cy="69000"/>
            </a:xfrm>
            <a:prstGeom prst="rect">
              <a:avLst/>
            </a:prstGeom>
            <a:solidFill>
              <a:srgbClr val="5A7FB3"/>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21" name="Shape 221"/>
          <p:cNvSpPr txBox="1"/>
          <p:nvPr>
            <p:ph idx="2" type="subTitle"/>
          </p:nvPr>
        </p:nvSpPr>
        <p:spPr>
          <a:xfrm>
            <a:off x="370482" y="941525"/>
            <a:ext cx="8460000" cy="3936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22" name="Shape 222"/>
          <p:cNvSpPr txBox="1"/>
          <p:nvPr>
            <p:ph idx="3" type="body"/>
          </p:nvPr>
        </p:nvSpPr>
        <p:spPr>
          <a:xfrm>
            <a:off x="4581150" y="1348400"/>
            <a:ext cx="3891300" cy="3416400"/>
          </a:xfrm>
          <a:prstGeom prst="rect">
            <a:avLst/>
          </a:prstGeom>
        </p:spPr>
        <p:txBody>
          <a:bodyPr anchorCtr="0" anchor="t" bIns="91425" lIns="91425" rIns="91425" tIns="91425"/>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5" name="Shape 225"/>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26" name="Shape 226"/>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27" name="Shape 2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0" name="Shape 2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31" name="Shape 231"/>
        <p:cNvGrpSpPr/>
        <p:nvPr/>
      </p:nvGrpSpPr>
      <p:grpSpPr>
        <a:xfrm>
          <a:off x="0" y="0"/>
          <a:ext cx="0" cy="0"/>
          <a:chOff x="0" y="0"/>
          <a:chExt cx="0" cy="0"/>
        </a:xfrm>
      </p:grpSpPr>
      <p:sp>
        <p:nvSpPr>
          <p:cNvPr id="232" name="Shape 232"/>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233" name="Shape 233"/>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4" name="Shape 2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235" name="Shape 235"/>
        <p:cNvGrpSpPr/>
        <p:nvPr/>
      </p:nvGrpSpPr>
      <p:grpSpPr>
        <a:xfrm>
          <a:off x="0" y="0"/>
          <a:ext cx="0" cy="0"/>
          <a:chOff x="0" y="0"/>
          <a:chExt cx="0" cy="0"/>
        </a:xfrm>
      </p:grpSpPr>
      <p:sp>
        <p:nvSpPr>
          <p:cNvPr id="236" name="Shape 236"/>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237" name="Shape 2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238" name="Shape 238"/>
        <p:cNvGrpSpPr/>
        <p:nvPr/>
      </p:nvGrpSpPr>
      <p:grpSpPr>
        <a:xfrm>
          <a:off x="0" y="0"/>
          <a:ext cx="0" cy="0"/>
          <a:chOff x="0" y="0"/>
          <a:chExt cx="0" cy="0"/>
        </a:xfrm>
      </p:grpSpPr>
      <p:sp>
        <p:nvSpPr>
          <p:cNvPr id="239" name="Shape 239"/>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40" name="Shape 240"/>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241" name="Shape 241"/>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242" name="Shape 242"/>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3" name="Shape 2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4" name="Shape 244"/>
        <p:cNvGrpSpPr/>
        <p:nvPr/>
      </p:nvGrpSpPr>
      <p:grpSpPr>
        <a:xfrm>
          <a:off x="0" y="0"/>
          <a:ext cx="0" cy="0"/>
          <a:chOff x="0" y="0"/>
          <a:chExt cx="0" cy="0"/>
        </a:xfrm>
      </p:grpSpPr>
      <p:sp>
        <p:nvSpPr>
          <p:cNvPr id="245" name="Shape 245"/>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246" name="Shape 2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247" name="Shape 247"/>
        <p:cNvGrpSpPr/>
        <p:nvPr/>
      </p:nvGrpSpPr>
      <p:grpSpPr>
        <a:xfrm>
          <a:off x="0" y="0"/>
          <a:ext cx="0" cy="0"/>
          <a:chOff x="0" y="0"/>
          <a:chExt cx="0" cy="0"/>
        </a:xfrm>
      </p:grpSpPr>
      <p:sp>
        <p:nvSpPr>
          <p:cNvPr id="248" name="Shape 248"/>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249" name="Shape 249"/>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250" name="Shape 2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51" name="Shape 251"/>
        <p:cNvGrpSpPr/>
        <p:nvPr/>
      </p:nvGrpSpPr>
      <p:grpSpPr>
        <a:xfrm>
          <a:off x="0" y="0"/>
          <a:ext cx="0" cy="0"/>
          <a:chOff x="0" y="0"/>
          <a:chExt cx="0" cy="0"/>
        </a:xfrm>
      </p:grpSpPr>
      <p:sp>
        <p:nvSpPr>
          <p:cNvPr id="252" name="Shape 2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253" name="Shape 253"/>
        <p:cNvGrpSpPr/>
        <p:nvPr/>
      </p:nvGrpSpPr>
      <p:grpSpPr>
        <a:xfrm>
          <a:off x="0" y="0"/>
          <a:ext cx="0" cy="0"/>
          <a:chOff x="0" y="0"/>
          <a:chExt cx="0" cy="0"/>
        </a:xfrm>
      </p:grpSpPr>
      <p:sp>
        <p:nvSpPr>
          <p:cNvPr id="254" name="Shape 2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55" name="Shape 255"/>
          <p:cNvSpPr/>
          <p:nvPr/>
        </p:nvSpPr>
        <p:spPr>
          <a:xfrm rot="8689208">
            <a:off x="3770213" y="396706"/>
            <a:ext cx="3328327"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rot="8689207">
            <a:off x="2896399" y="820595"/>
            <a:ext cx="6221346"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rot="8689207">
            <a:off x="4439449" y="582395"/>
            <a:ext cx="6221346"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rot="8689207">
            <a:off x="4039399" y="1740020"/>
            <a:ext cx="6221346"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59" name="Shape 259"/>
          <p:cNvSpPr/>
          <p:nvPr/>
        </p:nvSpPr>
        <p:spPr>
          <a:xfrm rot="8689207">
            <a:off x="5296699" y="1725395"/>
            <a:ext cx="6221346"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60" name="Shape 260"/>
          <p:cNvSpPr/>
          <p:nvPr/>
        </p:nvSpPr>
        <p:spPr>
          <a:xfrm rot="8689208">
            <a:off x="7370663" y="2168356"/>
            <a:ext cx="3328327" cy="571147"/>
          </a:xfrm>
          <a:prstGeom prst="parallelogram">
            <a:avLst>
              <a:gd fmla="val 70213"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61" name="Shape 261"/>
          <p:cNvSpPr/>
          <p:nvPr/>
        </p:nvSpPr>
        <p:spPr>
          <a:xfrm flipH="1" rot="8778896">
            <a:off x="3036818" y="524026"/>
            <a:ext cx="4759410" cy="68144"/>
          </a:xfrm>
          <a:prstGeom prst="rect">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flipH="1" rot="8778896">
            <a:off x="2580368" y="-790423"/>
            <a:ext cx="4759410" cy="68144"/>
          </a:xfrm>
          <a:prstGeom prst="rect">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flipH="1" rot="8778896">
            <a:off x="5075168" y="1749501"/>
            <a:ext cx="4759410" cy="68144"/>
          </a:xfrm>
          <a:prstGeom prst="rect">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flipH="1" rot="8778896">
            <a:off x="5608568" y="2981476"/>
            <a:ext cx="4759410" cy="68144"/>
          </a:xfrm>
          <a:prstGeom prst="rect">
            <a:avLst/>
          </a:prstGeom>
          <a:solidFill>
            <a:srgbClr val="4E6E9A">
              <a:alpha val="80380"/>
            </a:srgbClr>
          </a:solidFill>
          <a:ln>
            <a:noFill/>
          </a:ln>
        </p:spPr>
        <p:txBody>
          <a:bodyPr anchorCtr="0" anchor="ctr" bIns="91425" lIns="91425" rIns="91425" tIns="91425">
            <a:noAutofit/>
          </a:bodyPr>
          <a:lstStyle/>
          <a:p>
            <a:pPr lvl="0">
              <a:spcBef>
                <a:spcPts val="0"/>
              </a:spcBef>
              <a:buNone/>
            </a:pPr>
            <a:r>
              <a:t/>
            </a:r>
            <a:endParaRPr/>
          </a:p>
        </p:txBody>
      </p:sp>
      <p:sp>
        <p:nvSpPr>
          <p:cNvPr id="265" name="Shape 265"/>
          <p:cNvSpPr txBox="1"/>
          <p:nvPr>
            <p:ph type="title"/>
          </p:nvPr>
        </p:nvSpPr>
        <p:spPr>
          <a:xfrm>
            <a:off x="254132" y="3471700"/>
            <a:ext cx="8460000" cy="572700"/>
          </a:xfrm>
          <a:prstGeom prst="rect">
            <a:avLst/>
          </a:prstGeom>
        </p:spPr>
        <p:txBody>
          <a:bodyPr anchorCtr="0" anchor="t" bIns="91425" lIns="91425" rIns="91425" tIns="91425"/>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p:txBody>
      </p:sp>
      <p:grpSp>
        <p:nvGrpSpPr>
          <p:cNvPr id="266" name="Shape 266"/>
          <p:cNvGrpSpPr/>
          <p:nvPr/>
        </p:nvGrpSpPr>
        <p:grpSpPr>
          <a:xfrm rot="-5400000">
            <a:off x="-164000" y="3723552"/>
            <a:ext cx="649714" cy="69000"/>
            <a:chOff x="684762" y="3506750"/>
            <a:chExt cx="3536825" cy="69000"/>
          </a:xfrm>
        </p:grpSpPr>
        <p:sp>
          <p:nvSpPr>
            <p:cNvPr id="267" name="Shape 267"/>
            <p:cNvSpPr/>
            <p:nvPr/>
          </p:nvSpPr>
          <p:spPr>
            <a:xfrm>
              <a:off x="1515449" y="3506750"/>
              <a:ext cx="1003799" cy="69000"/>
            </a:xfrm>
            <a:prstGeom prst="rect">
              <a:avLst/>
            </a:prstGeom>
            <a:solidFill>
              <a:srgbClr val="5477A7"/>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68" name="Shape 268"/>
            <p:cNvSpPr/>
            <p:nvPr/>
          </p:nvSpPr>
          <p:spPr>
            <a:xfrm>
              <a:off x="684762" y="3506750"/>
              <a:ext cx="830700" cy="69000"/>
            </a:xfrm>
            <a:prstGeom prst="rect">
              <a:avLst/>
            </a:prstGeom>
            <a:solidFill>
              <a:srgbClr val="4E6E9A"/>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69" name="Shape 269"/>
            <p:cNvSpPr/>
            <p:nvPr/>
          </p:nvSpPr>
          <p:spPr>
            <a:xfrm>
              <a:off x="3438287" y="3506750"/>
              <a:ext cx="783300" cy="69000"/>
            </a:xfrm>
            <a:prstGeom prst="rect">
              <a:avLst/>
            </a:prstGeom>
            <a:solidFill>
              <a:srgbClr val="648DC6"/>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70" name="Shape 270"/>
            <p:cNvSpPr/>
            <p:nvPr/>
          </p:nvSpPr>
          <p:spPr>
            <a:xfrm>
              <a:off x="2519143" y="3506750"/>
              <a:ext cx="918900" cy="69000"/>
            </a:xfrm>
            <a:prstGeom prst="rect">
              <a:avLst/>
            </a:prstGeom>
            <a:solidFill>
              <a:srgbClr val="5A7FB3"/>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71" name="Shape 271"/>
          <p:cNvSpPr txBox="1"/>
          <p:nvPr>
            <p:ph idx="1" type="subTitle"/>
          </p:nvPr>
        </p:nvSpPr>
        <p:spPr>
          <a:xfrm>
            <a:off x="254132" y="3968200"/>
            <a:ext cx="8460000" cy="3936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con Descriptions">
    <p:spTree>
      <p:nvGrpSpPr>
        <p:cNvPr id="272" name="Shape 272"/>
        <p:cNvGrpSpPr/>
        <p:nvPr/>
      </p:nvGrpSpPr>
      <p:grpSpPr>
        <a:xfrm>
          <a:off x="0" y="0"/>
          <a:ext cx="0" cy="0"/>
          <a:chOff x="0" y="0"/>
          <a:chExt cx="0" cy="0"/>
        </a:xfrm>
      </p:grpSpPr>
      <p:sp>
        <p:nvSpPr>
          <p:cNvPr id="273" name="Shape 2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74" name="Shape 274"/>
          <p:cNvSpPr txBox="1"/>
          <p:nvPr>
            <p:ph type="title"/>
          </p:nvPr>
        </p:nvSpPr>
        <p:spPr>
          <a:xfrm>
            <a:off x="391150" y="264025"/>
            <a:ext cx="4058100" cy="1075500"/>
          </a:xfrm>
          <a:prstGeom prst="rect">
            <a:avLst/>
          </a:prstGeom>
        </p:spPr>
        <p:txBody>
          <a:bodyPr anchorCtr="0" anchor="t" bIns="91425" lIns="91425" rIns="91425" tIns="91425"/>
          <a:lstStyle>
            <a:lvl1pPr lvl="0" rtl="0">
              <a:spcBef>
                <a:spcPts val="0"/>
              </a:spcBef>
              <a:buNone/>
              <a:defRPr>
                <a:latin typeface="Muli"/>
                <a:ea typeface="Muli"/>
                <a:cs typeface="Muli"/>
                <a:sym typeface="Muli"/>
              </a:defRPr>
            </a:lvl1pPr>
            <a:lvl2pPr lvl="1" rtl="0">
              <a:spcBef>
                <a:spcPts val="0"/>
              </a:spcBef>
              <a:buNone/>
              <a:defRPr>
                <a:latin typeface="Muli"/>
                <a:ea typeface="Muli"/>
                <a:cs typeface="Muli"/>
                <a:sym typeface="Muli"/>
              </a:defRPr>
            </a:lvl2pPr>
            <a:lvl3pPr lvl="2" rtl="0">
              <a:spcBef>
                <a:spcPts val="0"/>
              </a:spcBef>
              <a:buNone/>
              <a:defRPr>
                <a:latin typeface="Muli"/>
                <a:ea typeface="Muli"/>
                <a:cs typeface="Muli"/>
                <a:sym typeface="Muli"/>
              </a:defRPr>
            </a:lvl3pPr>
            <a:lvl4pPr lvl="3" rtl="0">
              <a:spcBef>
                <a:spcPts val="0"/>
              </a:spcBef>
              <a:buNone/>
              <a:defRPr>
                <a:latin typeface="Muli"/>
                <a:ea typeface="Muli"/>
                <a:cs typeface="Muli"/>
                <a:sym typeface="Muli"/>
              </a:defRPr>
            </a:lvl4pPr>
            <a:lvl5pPr lvl="4" rtl="0">
              <a:spcBef>
                <a:spcPts val="0"/>
              </a:spcBef>
              <a:buNone/>
              <a:defRPr>
                <a:latin typeface="Muli"/>
                <a:ea typeface="Muli"/>
                <a:cs typeface="Muli"/>
                <a:sym typeface="Muli"/>
              </a:defRPr>
            </a:lvl5pPr>
            <a:lvl6pPr lvl="5" rtl="0">
              <a:spcBef>
                <a:spcPts val="0"/>
              </a:spcBef>
              <a:buNone/>
              <a:defRPr>
                <a:latin typeface="Muli"/>
                <a:ea typeface="Muli"/>
                <a:cs typeface="Muli"/>
                <a:sym typeface="Muli"/>
              </a:defRPr>
            </a:lvl6pPr>
            <a:lvl7pPr lvl="6" rtl="0">
              <a:spcBef>
                <a:spcPts val="0"/>
              </a:spcBef>
              <a:buNone/>
              <a:defRPr>
                <a:latin typeface="Muli"/>
                <a:ea typeface="Muli"/>
                <a:cs typeface="Muli"/>
                <a:sym typeface="Muli"/>
              </a:defRPr>
            </a:lvl7pPr>
            <a:lvl8pPr lvl="7" rtl="0">
              <a:spcBef>
                <a:spcPts val="0"/>
              </a:spcBef>
              <a:buNone/>
              <a:defRPr>
                <a:latin typeface="Muli"/>
                <a:ea typeface="Muli"/>
                <a:cs typeface="Muli"/>
                <a:sym typeface="Muli"/>
              </a:defRPr>
            </a:lvl8pPr>
            <a:lvl9pPr lvl="8" rtl="0">
              <a:spcBef>
                <a:spcPts val="0"/>
              </a:spcBef>
              <a:buNone/>
              <a:defRPr>
                <a:latin typeface="Muli"/>
                <a:ea typeface="Muli"/>
                <a:cs typeface="Muli"/>
                <a:sym typeface="Muli"/>
              </a:defRPr>
            </a:lvl9pPr>
          </a:lstStyle>
          <a:p/>
        </p:txBody>
      </p:sp>
      <p:sp>
        <p:nvSpPr>
          <p:cNvPr id="275" name="Shape 275"/>
          <p:cNvSpPr txBox="1"/>
          <p:nvPr>
            <p:ph idx="1" type="body"/>
          </p:nvPr>
        </p:nvSpPr>
        <p:spPr>
          <a:xfrm>
            <a:off x="547600" y="1388425"/>
            <a:ext cx="3598500" cy="3668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ides">
    <p:spTree>
      <p:nvGrpSpPr>
        <p:cNvPr id="276" name="Shape 276"/>
        <p:cNvGrpSpPr/>
        <p:nvPr/>
      </p:nvGrpSpPr>
      <p:grpSpPr>
        <a:xfrm>
          <a:off x="0" y="0"/>
          <a:ext cx="0" cy="0"/>
          <a:chOff x="0" y="0"/>
          <a:chExt cx="0" cy="0"/>
        </a:xfrm>
      </p:grpSpPr>
      <p:sp>
        <p:nvSpPr>
          <p:cNvPr id="277" name="Shape 2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78" name="Shape 278"/>
          <p:cNvSpPr/>
          <p:nvPr/>
        </p:nvSpPr>
        <p:spPr>
          <a:xfrm>
            <a:off x="0" y="0"/>
            <a:ext cx="3778500" cy="5143500"/>
          </a:xfrm>
          <a:prstGeom prst="rect">
            <a:avLst/>
          </a:prstGeom>
          <a:solidFill>
            <a:srgbClr val="79B29D">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79" name="Shape 279"/>
          <p:cNvSpPr txBox="1"/>
          <p:nvPr>
            <p:ph type="title"/>
          </p:nvPr>
        </p:nvSpPr>
        <p:spPr>
          <a:xfrm>
            <a:off x="370625" y="687000"/>
            <a:ext cx="3588600" cy="1762800"/>
          </a:xfrm>
          <a:prstGeom prst="rect">
            <a:avLst/>
          </a:prstGeom>
        </p:spPr>
        <p:txBody>
          <a:bodyPr anchorCtr="0" anchor="t" bIns="91425" lIns="91425" rIns="91425" tIns="91425"/>
          <a:lstStyle>
            <a:lvl1pPr lvl="0" rtl="0">
              <a:spcBef>
                <a:spcPts val="0"/>
              </a:spcBef>
              <a:buNone/>
              <a:defRPr sz="3600">
                <a:solidFill>
                  <a:srgbClr val="FFFFFF"/>
                </a:solidFill>
                <a:latin typeface="Muli"/>
                <a:ea typeface="Muli"/>
                <a:cs typeface="Muli"/>
                <a:sym typeface="Muli"/>
              </a:defRPr>
            </a:lvl1pPr>
            <a:lvl2pPr lvl="1" rtl="0">
              <a:spcBef>
                <a:spcPts val="0"/>
              </a:spcBef>
              <a:buNone/>
              <a:defRPr sz="3600">
                <a:solidFill>
                  <a:srgbClr val="FFFFFF"/>
                </a:solidFill>
              </a:defRPr>
            </a:lvl2pPr>
            <a:lvl3pPr lvl="2" rtl="0">
              <a:spcBef>
                <a:spcPts val="0"/>
              </a:spcBef>
              <a:buNone/>
              <a:defRPr sz="3600">
                <a:solidFill>
                  <a:srgbClr val="FFFFFF"/>
                </a:solidFill>
              </a:defRPr>
            </a:lvl3pPr>
            <a:lvl4pPr lvl="3" rtl="0">
              <a:spcBef>
                <a:spcPts val="0"/>
              </a:spcBef>
              <a:buNone/>
              <a:defRPr sz="3600">
                <a:solidFill>
                  <a:srgbClr val="FFFFFF"/>
                </a:solidFill>
              </a:defRPr>
            </a:lvl4pPr>
            <a:lvl5pPr lvl="4" rtl="0">
              <a:spcBef>
                <a:spcPts val="0"/>
              </a:spcBef>
              <a:buNone/>
              <a:defRPr sz="3600">
                <a:solidFill>
                  <a:srgbClr val="FFFFFF"/>
                </a:solidFill>
              </a:defRPr>
            </a:lvl5pPr>
            <a:lvl6pPr lvl="5" rtl="0">
              <a:spcBef>
                <a:spcPts val="0"/>
              </a:spcBef>
              <a:buNone/>
              <a:defRPr sz="3600">
                <a:solidFill>
                  <a:srgbClr val="FFFFFF"/>
                </a:solidFill>
              </a:defRPr>
            </a:lvl6pPr>
            <a:lvl7pPr lvl="6" rtl="0">
              <a:spcBef>
                <a:spcPts val="0"/>
              </a:spcBef>
              <a:buNone/>
              <a:defRPr sz="3600">
                <a:solidFill>
                  <a:srgbClr val="FFFFFF"/>
                </a:solidFill>
              </a:defRPr>
            </a:lvl7pPr>
            <a:lvl8pPr lvl="7" rtl="0">
              <a:spcBef>
                <a:spcPts val="0"/>
              </a:spcBef>
              <a:buNone/>
              <a:defRPr sz="3600">
                <a:solidFill>
                  <a:srgbClr val="FFFFFF"/>
                </a:solidFill>
              </a:defRPr>
            </a:lvl8pPr>
            <a:lvl9pPr lvl="8" rtl="0">
              <a:spcBef>
                <a:spcPts val="0"/>
              </a:spcBef>
              <a:buNone/>
              <a:defRPr sz="36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ides 3">
    <p:spTree>
      <p:nvGrpSpPr>
        <p:cNvPr id="280" name="Shape 280"/>
        <p:cNvGrpSpPr/>
        <p:nvPr/>
      </p:nvGrpSpPr>
      <p:grpSpPr>
        <a:xfrm>
          <a:off x="0" y="0"/>
          <a:ext cx="0" cy="0"/>
          <a:chOff x="0" y="0"/>
          <a:chExt cx="0" cy="0"/>
        </a:xfrm>
      </p:grpSpPr>
      <p:sp>
        <p:nvSpPr>
          <p:cNvPr id="281" name="Shape 2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82" name="Shape 282"/>
          <p:cNvSpPr/>
          <p:nvPr/>
        </p:nvSpPr>
        <p:spPr>
          <a:xfrm>
            <a:off x="0" y="0"/>
            <a:ext cx="3778500" cy="5143500"/>
          </a:xfrm>
          <a:prstGeom prst="rect">
            <a:avLst/>
          </a:prstGeom>
          <a:solidFill>
            <a:srgbClr val="5E85B9">
              <a:alpha val="911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83" name="Shape 283"/>
          <p:cNvSpPr txBox="1"/>
          <p:nvPr>
            <p:ph type="title"/>
          </p:nvPr>
        </p:nvSpPr>
        <p:spPr>
          <a:xfrm>
            <a:off x="370625" y="687000"/>
            <a:ext cx="3588600" cy="1762800"/>
          </a:xfrm>
          <a:prstGeom prst="rect">
            <a:avLst/>
          </a:prstGeom>
        </p:spPr>
        <p:txBody>
          <a:bodyPr anchorCtr="0" anchor="t" bIns="91425" lIns="91425" rIns="91425" tIns="91425"/>
          <a:lstStyle>
            <a:lvl1pPr lvl="0" rtl="0">
              <a:spcBef>
                <a:spcPts val="0"/>
              </a:spcBef>
              <a:buNone/>
              <a:defRPr sz="4800">
                <a:solidFill>
                  <a:srgbClr val="FFFFFF"/>
                </a:solidFill>
                <a:latin typeface="Muli"/>
                <a:ea typeface="Muli"/>
                <a:cs typeface="Muli"/>
                <a:sym typeface="Muli"/>
              </a:defRPr>
            </a:lvl1pPr>
            <a:lvl2pPr lvl="1" rtl="0">
              <a:spcBef>
                <a:spcPts val="0"/>
              </a:spcBef>
              <a:buNone/>
              <a:defRPr sz="4800">
                <a:solidFill>
                  <a:srgbClr val="FFFFFF"/>
                </a:solidFill>
              </a:defRPr>
            </a:lvl2pPr>
            <a:lvl3pPr lvl="2" rtl="0">
              <a:spcBef>
                <a:spcPts val="0"/>
              </a:spcBef>
              <a:buNone/>
              <a:defRPr sz="4800">
                <a:solidFill>
                  <a:srgbClr val="FFFFFF"/>
                </a:solidFill>
              </a:defRPr>
            </a:lvl3pPr>
            <a:lvl4pPr lvl="3" rtl="0">
              <a:spcBef>
                <a:spcPts val="0"/>
              </a:spcBef>
              <a:buNone/>
              <a:defRPr sz="4800">
                <a:solidFill>
                  <a:srgbClr val="FFFFFF"/>
                </a:solidFill>
              </a:defRPr>
            </a:lvl4pPr>
            <a:lvl5pPr lvl="4" rtl="0">
              <a:spcBef>
                <a:spcPts val="0"/>
              </a:spcBef>
              <a:buNone/>
              <a:defRPr sz="4800">
                <a:solidFill>
                  <a:srgbClr val="FFFFFF"/>
                </a:solidFill>
              </a:defRPr>
            </a:lvl5pPr>
            <a:lvl6pPr lvl="5" rtl="0">
              <a:spcBef>
                <a:spcPts val="0"/>
              </a:spcBef>
              <a:buNone/>
              <a:defRPr sz="4800">
                <a:solidFill>
                  <a:srgbClr val="FFFFFF"/>
                </a:solidFill>
              </a:defRPr>
            </a:lvl6pPr>
            <a:lvl7pPr lvl="6" rtl="0">
              <a:spcBef>
                <a:spcPts val="0"/>
              </a:spcBef>
              <a:buNone/>
              <a:defRPr sz="4800">
                <a:solidFill>
                  <a:srgbClr val="FFFFFF"/>
                </a:solidFill>
              </a:defRPr>
            </a:lvl7pPr>
            <a:lvl8pPr lvl="7" rtl="0">
              <a:spcBef>
                <a:spcPts val="0"/>
              </a:spcBef>
              <a:buNone/>
              <a:defRPr sz="4800">
                <a:solidFill>
                  <a:srgbClr val="FFFFFF"/>
                </a:solidFill>
              </a:defRPr>
            </a:lvl8pPr>
            <a:lvl9pPr lvl="8" rtl="0">
              <a:spcBef>
                <a:spcPts val="0"/>
              </a:spcBef>
              <a:buNone/>
              <a:defRPr sz="4800">
                <a:solidFill>
                  <a:srgbClr val="FFFFFF"/>
                </a:solidFill>
              </a:defRPr>
            </a:lvl9pPr>
          </a:lstStyle>
          <a:p/>
        </p:txBody>
      </p:sp>
      <p:sp>
        <p:nvSpPr>
          <p:cNvPr id="284" name="Shape 284"/>
          <p:cNvSpPr txBox="1"/>
          <p:nvPr>
            <p:ph idx="1" type="subTitle"/>
          </p:nvPr>
        </p:nvSpPr>
        <p:spPr>
          <a:xfrm>
            <a:off x="533325" y="3001125"/>
            <a:ext cx="3082500" cy="723300"/>
          </a:xfrm>
          <a:prstGeom prst="rect">
            <a:avLst/>
          </a:prstGeom>
        </p:spPr>
        <p:txBody>
          <a:bodyPr anchorCtr="0" anchor="t" bIns="91425" lIns="91425" rIns="91425" tIns="91425"/>
          <a:lstStyle>
            <a:lvl1pPr lvl="0" rtl="0">
              <a:spcBef>
                <a:spcPts val="0"/>
              </a:spcBef>
              <a:buNone/>
              <a:defRPr>
                <a:solidFill>
                  <a:srgbClr val="FFFFFF"/>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ides 2">
    <p:spTree>
      <p:nvGrpSpPr>
        <p:cNvPr id="285" name="Shape 285"/>
        <p:cNvGrpSpPr/>
        <p:nvPr/>
      </p:nvGrpSpPr>
      <p:grpSpPr>
        <a:xfrm>
          <a:off x="0" y="0"/>
          <a:ext cx="0" cy="0"/>
          <a:chOff x="0" y="0"/>
          <a:chExt cx="0" cy="0"/>
        </a:xfrm>
      </p:grpSpPr>
      <p:sp>
        <p:nvSpPr>
          <p:cNvPr id="286" name="Shape 28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87" name="Shape 287"/>
          <p:cNvSpPr/>
          <p:nvPr/>
        </p:nvSpPr>
        <p:spPr>
          <a:xfrm>
            <a:off x="4537225" y="0"/>
            <a:ext cx="4606800" cy="5143500"/>
          </a:xfrm>
          <a:prstGeom prst="rect">
            <a:avLst/>
          </a:prstGeom>
          <a:solidFill>
            <a:srgbClr val="5E85B9">
              <a:alpha val="911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88" name="Shape 288"/>
          <p:cNvSpPr txBox="1"/>
          <p:nvPr>
            <p:ph idx="1" type="subTitle"/>
          </p:nvPr>
        </p:nvSpPr>
        <p:spPr>
          <a:xfrm>
            <a:off x="752950" y="3500700"/>
            <a:ext cx="3109500" cy="1162500"/>
          </a:xfrm>
          <a:prstGeom prst="rect">
            <a:avLst/>
          </a:prstGeom>
        </p:spPr>
        <p:txBody>
          <a:bodyPr anchorCtr="0" anchor="ctr" bIns="91425" lIns="91425" rIns="91425" tIns="91425"/>
          <a:lstStyle>
            <a:lvl1pPr lvl="0" rtl="0" algn="ctr">
              <a:spcBef>
                <a:spcPts val="0"/>
              </a:spcBef>
              <a:buNone/>
              <a:defRPr>
                <a:solidFill>
                  <a:srgbClr val="5E85B9"/>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89" name="Shape 289"/>
          <p:cNvSpPr txBox="1"/>
          <p:nvPr>
            <p:ph idx="2" type="subTitle"/>
          </p:nvPr>
        </p:nvSpPr>
        <p:spPr>
          <a:xfrm>
            <a:off x="5285875" y="3500700"/>
            <a:ext cx="3109500" cy="1162500"/>
          </a:xfrm>
          <a:prstGeom prst="rect">
            <a:avLst/>
          </a:prstGeom>
        </p:spPr>
        <p:txBody>
          <a:bodyPr anchorCtr="0" anchor="ctr" bIns="91425" lIns="91425" rIns="91425" tIns="91425"/>
          <a:lstStyle>
            <a:lvl1pPr lvl="0" rtl="0" algn="ctr">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ides 1">
    <p:spTree>
      <p:nvGrpSpPr>
        <p:cNvPr id="290" name="Shape 290"/>
        <p:cNvGrpSpPr/>
        <p:nvPr/>
      </p:nvGrpSpPr>
      <p:grpSpPr>
        <a:xfrm>
          <a:off x="0" y="0"/>
          <a:ext cx="0" cy="0"/>
          <a:chOff x="0" y="0"/>
          <a:chExt cx="0" cy="0"/>
        </a:xfrm>
      </p:grpSpPr>
      <p:sp>
        <p:nvSpPr>
          <p:cNvPr id="291" name="Shape 2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292" name="Shape 292"/>
          <p:cNvSpPr/>
          <p:nvPr/>
        </p:nvSpPr>
        <p:spPr>
          <a:xfrm>
            <a:off x="4537225" y="0"/>
            <a:ext cx="4606800" cy="5143500"/>
          </a:xfrm>
          <a:prstGeom prst="rect">
            <a:avLst/>
          </a:prstGeom>
          <a:solidFill>
            <a:srgbClr val="79B29D">
              <a:alpha val="8885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293" name="Shape 293"/>
          <p:cNvSpPr txBox="1"/>
          <p:nvPr>
            <p:ph idx="1" type="subTitle"/>
          </p:nvPr>
        </p:nvSpPr>
        <p:spPr>
          <a:xfrm>
            <a:off x="752950" y="3500700"/>
            <a:ext cx="3109500" cy="1162500"/>
          </a:xfrm>
          <a:prstGeom prst="rect">
            <a:avLst/>
          </a:prstGeom>
        </p:spPr>
        <p:txBody>
          <a:bodyPr anchorCtr="0" anchor="ctr" bIns="91425" lIns="91425" rIns="91425" tIns="91425"/>
          <a:lstStyle>
            <a:lvl1pPr lvl="0" rtl="0" algn="ctr">
              <a:spcBef>
                <a:spcPts val="0"/>
              </a:spcBef>
              <a:buNone/>
              <a:defRPr>
                <a:solidFill>
                  <a:srgbClr val="79B29D"/>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94" name="Shape 294"/>
          <p:cNvSpPr txBox="1"/>
          <p:nvPr>
            <p:ph idx="2" type="subTitle"/>
          </p:nvPr>
        </p:nvSpPr>
        <p:spPr>
          <a:xfrm>
            <a:off x="5285875" y="3500700"/>
            <a:ext cx="3109500" cy="1162500"/>
          </a:xfrm>
          <a:prstGeom prst="rect">
            <a:avLst/>
          </a:prstGeom>
        </p:spPr>
        <p:txBody>
          <a:bodyPr anchorCtr="0" anchor="ctr" bIns="91425" lIns="91425" rIns="91425" tIns="91425"/>
          <a:lstStyle>
            <a:lvl1pPr lvl="0" rtl="0" algn="ctr">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4.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5" Type="http://schemas.openxmlformats.org/officeDocument/2006/relationships/theme" Target="../theme/theme2.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128" name="Shape 128"/>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129" name="Shape 129"/>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hyperlink" Target="https://www.americanexpress.com/us/small-business/openforum/articles/7-signs-your-culture-is-dysfunctiona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itrevolution.com/books/phoenix-project-devops-boo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0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0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en.wikipedia.org/wiki/Software_developer" TargetMode="External"/><Relationship Id="rId4" Type="http://schemas.openxmlformats.org/officeDocument/2006/relationships/hyperlink" Target="https://en.wikipedia.org/wiki/Information_technology" TargetMode="External"/><Relationship Id="rId9" Type="http://schemas.openxmlformats.org/officeDocument/2006/relationships/hyperlink" Target="https://en.wikipedia.org/wiki/DevOps#cite_note-4" TargetMode="External"/><Relationship Id="rId5" Type="http://schemas.openxmlformats.org/officeDocument/2006/relationships/hyperlink" Target="https://en.wikipedia.org/wiki/DevOps#cite_note-1" TargetMode="External"/><Relationship Id="rId6" Type="http://schemas.openxmlformats.org/officeDocument/2006/relationships/hyperlink" Target="https://en.wikipedia.org/wiki/DevOps#cite_note-Erich_et_al-2" TargetMode="External"/><Relationship Id="rId7" Type="http://schemas.openxmlformats.org/officeDocument/2006/relationships/hyperlink" Target="https://en.wikipedia.org/wiki/Software_testing" TargetMode="External"/><Relationship Id="rId8" Type="http://schemas.openxmlformats.org/officeDocument/2006/relationships/hyperlink" Target="https://en.wikipedia.org/wiki/DevOps#cite_note-3" TargetMode="External"/><Relationship Id="rId10" Type="http://schemas.openxmlformats.org/officeDocument/2006/relationships/hyperlink" Target="https://en.wikipedia.org/wiki/DevOps#cite_note-mixing-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07.png"/><Relationship Id="rId4" Type="http://schemas.openxmlformats.org/officeDocument/2006/relationships/image" Target="../media/image0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06.png"/><Relationship Id="rId4" Type="http://schemas.openxmlformats.org/officeDocument/2006/relationships/image" Target="../media/image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0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itrevolution.com/the-three-ways-principles-underpinning-devops/"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ctrTitle"/>
          </p:nvPr>
        </p:nvSpPr>
        <p:spPr>
          <a:xfrm>
            <a:off x="-44575" y="766625"/>
            <a:ext cx="9188700" cy="2510100"/>
          </a:xfrm>
          <a:prstGeom prst="rect">
            <a:avLst/>
          </a:prstGeom>
        </p:spPr>
        <p:txBody>
          <a:bodyPr anchorCtr="0" anchor="b" bIns="91425" lIns="91425" rIns="91425" tIns="91425">
            <a:noAutofit/>
          </a:bodyPr>
          <a:lstStyle/>
          <a:p>
            <a:pPr lvl="0" rtl="0">
              <a:spcBef>
                <a:spcPts val="0"/>
              </a:spcBef>
              <a:buNone/>
            </a:pPr>
            <a:r>
              <a:rPr lang="es"/>
              <a:t>DevOps</a:t>
            </a:r>
          </a:p>
        </p:txBody>
      </p:sp>
      <p:sp>
        <p:nvSpPr>
          <p:cNvPr id="300" name="Shape 300"/>
          <p:cNvSpPr txBox="1"/>
          <p:nvPr>
            <p:ph idx="1" type="subTitle"/>
          </p:nvPr>
        </p:nvSpPr>
        <p:spPr>
          <a:xfrm>
            <a:off x="311700" y="3276600"/>
            <a:ext cx="8520600" cy="636600"/>
          </a:xfrm>
          <a:prstGeom prst="rect">
            <a:avLst/>
          </a:prstGeom>
        </p:spPr>
        <p:txBody>
          <a:bodyPr anchorCtr="0" anchor="t" bIns="91425" lIns="91425" rIns="91425" tIns="91425">
            <a:noAutofit/>
          </a:bodyPr>
          <a:lstStyle/>
          <a:p>
            <a:pPr lvl="0" rtl="0">
              <a:spcBef>
                <a:spcPts val="0"/>
              </a:spcBef>
              <a:buNone/>
            </a:pPr>
            <a:r>
              <a:rPr lang="es"/>
              <a:t>Workshop 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Components of each session</a:t>
            </a:r>
          </a:p>
        </p:txBody>
      </p:sp>
      <p:sp>
        <p:nvSpPr>
          <p:cNvPr id="364" name="Shape 3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Goals: The main goals you should be able to accomplish after finishing the workshop.</a:t>
            </a:r>
          </a:p>
          <a:p>
            <a:pPr lvl="0" rtl="0">
              <a:spcBef>
                <a:spcPts val="0"/>
              </a:spcBef>
              <a:buNone/>
            </a:pPr>
            <a:r>
              <a:rPr lang="es"/>
              <a:t>Objectives: Modules objectives after finishing one. </a:t>
            </a:r>
          </a:p>
          <a:p>
            <a:pPr lvl="0" rtl="0">
              <a:spcBef>
                <a:spcPts val="0"/>
              </a:spcBef>
              <a:buNone/>
            </a:pPr>
            <a:r>
              <a:rPr lang="es"/>
              <a:t>Additional resources: bibliography and other links.</a:t>
            </a:r>
          </a:p>
          <a:p>
            <a:pPr lvl="0" rtl="0">
              <a:spcBef>
                <a:spcPts val="0"/>
              </a:spcBef>
              <a:buNone/>
            </a:pPr>
            <a:r>
              <a:rPr lang="es"/>
              <a:t>Lecture: The theoretical part.</a:t>
            </a:r>
          </a:p>
          <a:p>
            <a:pPr lvl="0" rtl="0">
              <a:spcBef>
                <a:spcPts val="0"/>
              </a:spcBef>
              <a:buNone/>
            </a:pPr>
            <a:r>
              <a:rPr lang="es"/>
              <a:t>Activities: The practical part.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265500" y="1233175"/>
            <a:ext cx="4045200" cy="1482300"/>
          </a:xfrm>
          <a:prstGeom prst="rect">
            <a:avLst/>
          </a:prstGeom>
        </p:spPr>
        <p:txBody>
          <a:bodyPr anchorCtr="0" anchor="b" bIns="91425" lIns="91425" rIns="91425" tIns="91425">
            <a:noAutofit/>
          </a:bodyPr>
          <a:lstStyle/>
          <a:p>
            <a:pPr lvl="0" rtl="0">
              <a:spcBef>
                <a:spcPts val="0"/>
              </a:spcBef>
              <a:buNone/>
            </a:pPr>
            <a:r>
              <a:rPr lang="es"/>
              <a:t>Module 1</a:t>
            </a:r>
          </a:p>
        </p:txBody>
      </p:sp>
      <p:sp>
        <p:nvSpPr>
          <p:cNvPr id="370" name="Shape 370"/>
          <p:cNvSpPr txBox="1"/>
          <p:nvPr>
            <p:ph idx="2" type="body"/>
          </p:nvPr>
        </p:nvSpPr>
        <p:spPr>
          <a:xfrm>
            <a:off x="4939500" y="724075"/>
            <a:ext cx="3837000" cy="3695100"/>
          </a:xfrm>
          <a:prstGeom prst="rect">
            <a:avLst/>
          </a:prstGeom>
        </p:spPr>
        <p:txBody>
          <a:bodyPr anchorCtr="0" anchor="ctr" bIns="91425" lIns="91425" rIns="91425" tIns="91425">
            <a:noAutofit/>
          </a:bodyPr>
          <a:lstStyle/>
          <a:p>
            <a:pPr lvl="0" rtl="0">
              <a:spcBef>
                <a:spcPts val="0"/>
              </a:spcBef>
              <a:buNone/>
            </a:pPr>
            <a:r>
              <a:rPr lang="es"/>
              <a:t>Objectives</a:t>
            </a:r>
          </a:p>
          <a:p>
            <a:pPr indent="-228600" lvl="0" marL="457200" rtl="0">
              <a:spcBef>
                <a:spcPts val="0"/>
              </a:spcBef>
            </a:pPr>
            <a:r>
              <a:rPr lang="es"/>
              <a:t>What is the goal?</a:t>
            </a:r>
          </a:p>
          <a:p>
            <a:pPr indent="-228600" lvl="0" marL="457200" rtl="0">
              <a:spcBef>
                <a:spcPts val="0"/>
              </a:spcBef>
            </a:pPr>
            <a:r>
              <a:rPr lang="es"/>
              <a:t>Describe the challenges of the business</a:t>
            </a:r>
          </a:p>
          <a:p>
            <a:pPr indent="-228600" lvl="0" marL="457200" rtl="0">
              <a:spcBef>
                <a:spcPts val="0"/>
              </a:spcBef>
            </a:pPr>
            <a:r>
              <a:rPr lang="es"/>
              <a:t>Describe the problems</a:t>
            </a:r>
          </a:p>
          <a:p>
            <a:pPr indent="-228600" lvl="0" marL="457200" rtl="0">
              <a:spcBef>
                <a:spcPts val="0"/>
              </a:spcBef>
            </a:pPr>
            <a:r>
              <a:rPr lang="es"/>
              <a:t>Describe the Agile Methodology benefits</a:t>
            </a:r>
          </a:p>
          <a:p>
            <a:pPr indent="-228600" lvl="0" marL="457200" rtl="0">
              <a:spcBef>
                <a:spcPts val="0"/>
              </a:spcBef>
            </a:pPr>
            <a:r>
              <a:rPr lang="es"/>
              <a:t>Describe the Devops Way: the Three Ways</a:t>
            </a:r>
          </a:p>
        </p:txBody>
      </p:sp>
      <p:sp>
        <p:nvSpPr>
          <p:cNvPr id="371" name="Shape 371"/>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rtl="0" algn="l">
              <a:lnSpc>
                <a:spcPct val="115000"/>
              </a:lnSpc>
              <a:spcBef>
                <a:spcPts val="0"/>
              </a:spcBef>
              <a:spcAft>
                <a:spcPts val="1600"/>
              </a:spcAft>
              <a:buClr>
                <a:schemeClr val="dk1"/>
              </a:buClr>
              <a:buSzPct val="61111"/>
              <a:buFont typeface="Arial"/>
              <a:buNone/>
            </a:pPr>
            <a:r>
              <a:rPr lang="es" sz="1800"/>
              <a:t>Introducing DevOps concepts and culture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Challenges and Goals</a:t>
            </a:r>
          </a:p>
        </p:txBody>
      </p:sp>
      <p:sp>
        <p:nvSpPr>
          <p:cNvPr id="377" name="Shape 3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spcBef>
                <a:spcPts val="0"/>
              </a:spcBef>
              <a:buClr>
                <a:schemeClr val="dk1"/>
              </a:buClr>
              <a:buSzPct val="61111"/>
              <a:buFont typeface="Arial"/>
              <a:buNone/>
            </a:pPr>
            <a:r>
              <a:rPr b="1" lang="es"/>
              <a:t>The Goal</a:t>
            </a:r>
          </a:p>
          <a:p>
            <a:pPr lvl="0" rtl="0" algn="ctr">
              <a:spcBef>
                <a:spcPts val="0"/>
              </a:spcBef>
              <a:buClr>
                <a:schemeClr val="dk1"/>
              </a:buClr>
              <a:buSzPct val="61111"/>
              <a:buFont typeface="Arial"/>
              <a:buNone/>
            </a:pPr>
            <a:r>
              <a:rPr lang="es"/>
              <a:t>“To make money” -- Eliyahu M. Goldratt</a:t>
            </a:r>
          </a:p>
          <a:p>
            <a:pPr lvl="0" rtl="0" algn="ctr">
              <a:spcBef>
                <a:spcPts val="0"/>
              </a:spcBef>
              <a:buNone/>
            </a:pPr>
            <a:r>
              <a:rPr b="1" lang="es"/>
              <a:t>The Challenges</a:t>
            </a:r>
          </a:p>
          <a:p>
            <a:pPr indent="-228600" lvl="0" marL="457200" rtl="0">
              <a:spcBef>
                <a:spcPts val="0"/>
              </a:spcBef>
            </a:pPr>
            <a:r>
              <a:rPr lang="es"/>
              <a:t>Organization must be competitive</a:t>
            </a:r>
          </a:p>
          <a:p>
            <a:pPr indent="-228600" lvl="0" marL="457200" rtl="0">
              <a:spcBef>
                <a:spcPts val="0"/>
              </a:spcBef>
            </a:pPr>
            <a:r>
              <a:rPr lang="es"/>
              <a:t>Time-to-market is critical</a:t>
            </a:r>
          </a:p>
          <a:p>
            <a:pPr indent="-228600" lvl="0" marL="457200" rtl="0">
              <a:spcBef>
                <a:spcPts val="0"/>
              </a:spcBef>
            </a:pPr>
            <a:r>
              <a:rPr lang="es"/>
              <a:t>High quality now</a:t>
            </a:r>
          </a:p>
          <a:p>
            <a:pPr indent="-228600" lvl="0" marL="457200" rtl="0">
              <a:spcBef>
                <a:spcPts val="0"/>
              </a:spcBef>
            </a:pPr>
            <a:r>
              <a:rPr lang="es"/>
              <a:t>Cost reduction</a:t>
            </a:r>
          </a:p>
          <a:p>
            <a:pPr indent="-228600" lvl="0" marL="457200" rtl="0">
              <a:spcBef>
                <a:spcPts val="0"/>
              </a:spcBef>
            </a:pPr>
            <a:r>
              <a:rPr lang="es"/>
              <a:t>Minimize risks</a:t>
            </a:r>
          </a:p>
          <a:p>
            <a:pPr lvl="0" rt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Development and Operations Foodfight</a:t>
            </a:r>
          </a:p>
        </p:txBody>
      </p:sp>
      <p:sp>
        <p:nvSpPr>
          <p:cNvPr id="383" name="Shape 3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s"/>
              <a:t>Development traditionally works with poor defined specifications, short times and high pressure.</a:t>
            </a:r>
          </a:p>
          <a:p>
            <a:pPr lvl="0" rtl="0">
              <a:spcBef>
                <a:spcPts val="0"/>
              </a:spcBef>
              <a:buNone/>
            </a:pPr>
            <a:r>
              <a:rPr lang="es"/>
              <a:t>Development push code to production.  Code has bugs.  So, Development push bugs to production.</a:t>
            </a:r>
          </a:p>
          <a:p>
            <a:pPr lvl="0" rtl="0">
              <a:spcBef>
                <a:spcPts val="0"/>
              </a:spcBef>
              <a:buNone/>
            </a:pPr>
            <a:r>
              <a:rPr lang="es"/>
              <a:t>Development don’t have enough time to make good (test, documentation, etc.)</a:t>
            </a:r>
          </a:p>
          <a:p>
            <a:pPr lvl="0" rtl="0">
              <a:spcBef>
                <a:spcPts val="0"/>
              </a:spcBef>
              <a:buNone/>
            </a:pPr>
            <a:r>
              <a:rPr lang="es"/>
              <a:t>Development don’t know about production issues.</a:t>
            </a:r>
          </a:p>
          <a:p>
            <a:pPr lvl="0" rtl="0">
              <a:spcBef>
                <a:spcPts val="0"/>
              </a:spcBef>
              <a:buNone/>
            </a:pPr>
            <a:r>
              <a:rPr lang="es"/>
              <a:t>Development don’t have a production environment to test</a:t>
            </a: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Clr>
                <a:schemeClr val="dk1"/>
              </a:buClr>
              <a:buSzPct val="28947"/>
              <a:buFont typeface="Arial"/>
              <a:buNone/>
            </a:pPr>
            <a:r>
              <a:rPr lang="es"/>
              <a:t>Development and Operations Foodfight</a:t>
            </a:r>
          </a:p>
          <a:p>
            <a:pPr lvl="0" rtl="0">
              <a:spcBef>
                <a:spcPts val="0"/>
              </a:spcBef>
              <a:buNone/>
            </a:pPr>
            <a:r>
              <a:t/>
            </a:r>
            <a:endParaRPr/>
          </a:p>
        </p:txBody>
      </p:sp>
      <p:sp>
        <p:nvSpPr>
          <p:cNvPr id="389" name="Shape 3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s"/>
              <a:t>Operations keep production alive.  Operations defend production.  Operations investigate and circumvent issues.</a:t>
            </a:r>
          </a:p>
          <a:p>
            <a:pPr lvl="0" rtl="0">
              <a:spcBef>
                <a:spcPts val="0"/>
              </a:spcBef>
              <a:buNone/>
            </a:pPr>
            <a:r>
              <a:rPr lang="es"/>
              <a:t>Operations is the unexpected.  Internal or external incidents affects production.</a:t>
            </a:r>
          </a:p>
          <a:p>
            <a:pPr lvl="0" rtl="0">
              <a:spcBef>
                <a:spcPts val="0"/>
              </a:spcBef>
              <a:buNone/>
            </a:pPr>
            <a:r>
              <a:rPr lang="es"/>
              <a:t>Operations are detectives.  They must determine the causes and the “</a:t>
            </a:r>
            <a:r>
              <a:rPr i="1" lang="es"/>
              <a:t>modus operandi</a:t>
            </a:r>
            <a:r>
              <a:rPr lang="es"/>
              <a:t>” report it, and if possible, solve it.</a:t>
            </a:r>
          </a:p>
          <a:p>
            <a:pPr lvl="0" rtl="0">
              <a:spcBef>
                <a:spcPts val="0"/>
              </a:spcBef>
              <a:buNone/>
            </a:pPr>
            <a:r>
              <a:rPr lang="es"/>
              <a:t>Operations work is like firefighting.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Clr>
                <a:schemeClr val="dk1"/>
              </a:buClr>
              <a:buSzPct val="28947"/>
              <a:buFont typeface="Arial"/>
              <a:buNone/>
            </a:pPr>
            <a:r>
              <a:rPr lang="es"/>
              <a:t>Development and Operations Foodfight</a:t>
            </a:r>
          </a:p>
          <a:p>
            <a:pPr lvl="0" rtl="0">
              <a:spcBef>
                <a:spcPts val="0"/>
              </a:spcBef>
              <a:buNone/>
            </a:pPr>
            <a:r>
              <a:t/>
            </a:r>
            <a:endParaRPr/>
          </a:p>
        </p:txBody>
      </p:sp>
      <p:sp>
        <p:nvSpPr>
          <p:cNvPr id="395" name="Shape 39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Dev… Ops, but what about QA (Quality Assurance)?</a:t>
            </a:r>
          </a:p>
          <a:p>
            <a:pPr lvl="0" rtl="0" algn="ctr">
              <a:spcBef>
                <a:spcPts val="0"/>
              </a:spcBef>
              <a:buNone/>
            </a:pPr>
            <a:r>
              <a:rPr lang="es"/>
              <a:t>Ha, ha!, poor boys…</a:t>
            </a:r>
          </a:p>
          <a:p>
            <a:pPr lvl="0" rtl="0">
              <a:spcBef>
                <a:spcPts val="0"/>
              </a:spcBef>
              <a:buClr>
                <a:schemeClr val="dk1"/>
              </a:buClr>
              <a:buSzPct val="61111"/>
              <a:buFont typeface="Arial"/>
              <a:buNone/>
            </a:pPr>
            <a:r>
              <a:rPr lang="es"/>
              <a:t>They are developers that must find bugs in code made by others, but:</a:t>
            </a:r>
          </a:p>
          <a:p>
            <a:pPr lvl="0" rtl="0">
              <a:spcBef>
                <a:spcPts val="0"/>
              </a:spcBef>
              <a:buNone/>
            </a:pPr>
            <a:r>
              <a:rPr lang="es"/>
              <a:t>Where are the feature specifications? Where are the acceptance tests?</a:t>
            </a:r>
          </a:p>
          <a:p>
            <a:pPr lvl="0" rtl="0">
              <a:spcBef>
                <a:spcPts val="0"/>
              </a:spcBef>
              <a:buNone/>
            </a:pPr>
            <a:r>
              <a:rPr lang="es"/>
              <a:t>Development ships code too late for them to test</a:t>
            </a:r>
          </a:p>
          <a:p>
            <a:pPr lvl="0" rtl="0">
              <a:spcBef>
                <a:spcPts val="0"/>
              </a:spcBef>
              <a:buClr>
                <a:schemeClr val="dk1"/>
              </a:buClr>
              <a:buSzPct val="61111"/>
              <a:buFont typeface="Arial"/>
              <a:buNone/>
            </a:pPr>
            <a:r>
              <a:rPr lang="es"/>
              <a:t>Who established a bug as CRITICAL?</a:t>
            </a:r>
          </a:p>
          <a:p>
            <a:pPr lvl="0" rtl="0">
              <a:spcBef>
                <a:spcPts val="0"/>
              </a:spcBef>
              <a:buNone/>
            </a:pPr>
            <a:r>
              <a:rPr lang="es"/>
              <a:t>QA is overpassed by business managers</a:t>
            </a:r>
          </a:p>
          <a:p>
            <a:pPr lv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Clr>
                <a:schemeClr val="dk1"/>
              </a:buClr>
              <a:buSzPct val="28947"/>
              <a:buFont typeface="Arial"/>
              <a:buNone/>
            </a:pPr>
            <a:r>
              <a:rPr lang="es"/>
              <a:t>Development and Operations Foodfight</a:t>
            </a:r>
          </a:p>
          <a:p>
            <a:pPr lvl="0" rtl="0">
              <a:spcBef>
                <a:spcPts val="0"/>
              </a:spcBef>
              <a:buNone/>
            </a:pPr>
            <a:r>
              <a:t/>
            </a:r>
            <a:endParaRPr/>
          </a:p>
        </p:txBody>
      </p:sp>
      <p:sp>
        <p:nvSpPr>
          <p:cNvPr id="401" name="Shape 40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Security and Network teams are operations teams that allows data go through infrastructure without issues.</a:t>
            </a:r>
          </a:p>
          <a:p>
            <a:pPr lvl="0" rtl="0">
              <a:spcBef>
                <a:spcPts val="0"/>
              </a:spcBef>
              <a:buNone/>
            </a:pPr>
            <a:r>
              <a:rPr lang="es"/>
              <a:t>They protect production as well, from development and operations as well.</a:t>
            </a:r>
          </a:p>
          <a:p>
            <a:pPr lvl="0" rtl="0">
              <a:spcBef>
                <a:spcPts val="0"/>
              </a:spcBef>
              <a:buNone/>
            </a:pPr>
            <a:r>
              <a:rPr lang="es"/>
              <a:t>They are not involved directly in development, so nobody ask them about network ports, network traffic, encryption or security laws (like personal protection data, security audits, or access controls).</a:t>
            </a: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Clr>
                <a:schemeClr val="dk1"/>
              </a:buClr>
              <a:buSzPct val="28947"/>
              <a:buFont typeface="Arial"/>
              <a:buNone/>
            </a:pPr>
            <a:r>
              <a:rPr lang="es"/>
              <a:t>Development and Operations Foodfight</a:t>
            </a:r>
          </a:p>
          <a:p>
            <a:pPr lvl="0" rtl="0">
              <a:spcBef>
                <a:spcPts val="0"/>
              </a:spcBef>
              <a:buNone/>
            </a:pPr>
            <a:r>
              <a:t/>
            </a:r>
            <a:endParaRPr/>
          </a:p>
        </p:txBody>
      </p:sp>
      <p:sp>
        <p:nvSpPr>
          <p:cNvPr id="407" name="Shape 4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Product/Project Managers define the roadmap of the product and protect it from delays, cuts, extends and whatever other things that affect the product.</a:t>
            </a:r>
          </a:p>
          <a:p>
            <a:pPr lvl="0" rtl="0">
              <a:spcBef>
                <a:spcPts val="0"/>
              </a:spcBef>
              <a:buNone/>
            </a:pPr>
            <a:r>
              <a:rPr lang="es"/>
              <a:t>Managers have to cope with people complaining all the time, from top to bottom.</a:t>
            </a:r>
          </a:p>
          <a:p>
            <a:pPr lvl="0" rtl="0">
              <a:spcBef>
                <a:spcPts val="0"/>
              </a:spcBef>
              <a:buNone/>
            </a:pPr>
            <a:r>
              <a:rPr lang="es"/>
              <a:t>Managers want to overcome business constraints.</a:t>
            </a:r>
          </a:p>
          <a:p>
            <a:pPr lvl="0" rtl="0">
              <a:spcBef>
                <a:spcPts val="0"/>
              </a:spcBef>
              <a:buNone/>
            </a:pPr>
            <a:r>
              <a:rPr lang="es"/>
              <a:t>Managers work with people and bureaucracy, sometimes they wish to be technicians. </a:t>
            </a:r>
          </a:p>
          <a:p>
            <a:pPr lvl="0" rtl="0">
              <a:spcBef>
                <a:spcPts val="0"/>
              </a:spcBef>
              <a:buNone/>
            </a:pPr>
            <a:r>
              <a:t/>
            </a:r>
            <a:endParaRPr/>
          </a:p>
          <a:p>
            <a:pPr lv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spcBef>
                <a:spcPts val="0"/>
              </a:spcBef>
              <a:buNone/>
            </a:pPr>
            <a:r>
              <a:rPr lang="es"/>
              <a:t>Dysfunctional marriage between Business and IT </a:t>
            </a:r>
          </a:p>
          <a:p>
            <a:pPr lvl="0" rtl="0">
              <a:spcBef>
                <a:spcPts val="0"/>
              </a:spcBef>
              <a:buNone/>
            </a:pPr>
            <a:r>
              <a:t/>
            </a:r>
            <a:endParaRPr/>
          </a:p>
          <a:p>
            <a:pPr lvl="0" rtl="0">
              <a:spcBef>
                <a:spcPts val="0"/>
              </a:spcBef>
              <a:buNone/>
            </a:pPr>
            <a:r>
              <a:t/>
            </a:r>
            <a:endParaRPr/>
          </a:p>
        </p:txBody>
      </p:sp>
      <p:sp>
        <p:nvSpPr>
          <p:cNvPr id="413" name="Shape 413"/>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Business and IT Foodfight</a:t>
            </a:r>
          </a:p>
        </p:txBody>
      </p:sp>
      <p:pic>
        <p:nvPicPr>
          <p:cNvPr descr="50-Shades-dysfunctional.jpg" id="414" name="Shape 414"/>
          <p:cNvPicPr preferRelativeResize="0"/>
          <p:nvPr/>
        </p:nvPicPr>
        <p:blipFill>
          <a:blip r:embed="rId3">
            <a:alphaModFix/>
          </a:blip>
          <a:stretch>
            <a:fillRect/>
          </a:stretch>
        </p:blipFill>
        <p:spPr>
          <a:xfrm>
            <a:off x="1688636" y="1541954"/>
            <a:ext cx="5766727" cy="3026926"/>
          </a:xfrm>
          <a:prstGeom prst="rect">
            <a:avLst/>
          </a:prstGeom>
          <a:noFill/>
          <a:ln>
            <a:noFill/>
          </a:ln>
        </p:spPr>
      </p:pic>
      <p:sp>
        <p:nvSpPr>
          <p:cNvPr id="415" name="Shape 415"/>
          <p:cNvSpPr txBox="1"/>
          <p:nvPr/>
        </p:nvSpPr>
        <p:spPr>
          <a:xfrm>
            <a:off x="1394250" y="4568875"/>
            <a:ext cx="6355500" cy="458100"/>
          </a:xfrm>
          <a:prstGeom prst="rect">
            <a:avLst/>
          </a:prstGeom>
          <a:noFill/>
          <a:ln>
            <a:noFill/>
          </a:ln>
        </p:spPr>
        <p:txBody>
          <a:bodyPr anchorCtr="0" anchor="t" bIns="91425" lIns="91425" rIns="91425" tIns="91425">
            <a:noAutofit/>
          </a:bodyPr>
          <a:lstStyle/>
          <a:p>
            <a:pPr lvl="0" rtl="0">
              <a:spcBef>
                <a:spcPts val="0"/>
              </a:spcBef>
              <a:buNone/>
            </a:pPr>
            <a:r>
              <a:rPr lang="es" sz="1000" u="sng">
                <a:solidFill>
                  <a:schemeClr val="hlink"/>
                </a:solidFill>
                <a:hlinkClick r:id="rId4"/>
              </a:rPr>
              <a:t>https://www.americanexpress.com/us/small-business/openforum/articles/7-signs-your-culture-is-dysfunctional/</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370625" y="687000"/>
            <a:ext cx="3588600" cy="1762800"/>
          </a:xfrm>
          <a:prstGeom prst="rect">
            <a:avLst/>
          </a:prstGeom>
        </p:spPr>
        <p:txBody>
          <a:bodyPr anchorCtr="0" anchor="t" bIns="91425" lIns="91425" rIns="91425" tIns="91425">
            <a:noAutofit/>
          </a:bodyPr>
          <a:lstStyle/>
          <a:p>
            <a:pPr lvl="0" rtl="0">
              <a:spcBef>
                <a:spcPts val="0"/>
              </a:spcBef>
              <a:buNone/>
            </a:pPr>
            <a:r>
              <a:rPr lang="es"/>
              <a:t>Pride, prejudices and businesses</a:t>
            </a:r>
          </a:p>
        </p:txBody>
      </p:sp>
      <p:sp>
        <p:nvSpPr>
          <p:cNvPr id="421" name="Shape 421"/>
          <p:cNvSpPr txBox="1"/>
          <p:nvPr>
            <p:ph idx="4294967295" type="subTitle"/>
          </p:nvPr>
        </p:nvSpPr>
        <p:spPr>
          <a:xfrm>
            <a:off x="370625" y="2221200"/>
            <a:ext cx="3082500" cy="579300"/>
          </a:xfrm>
          <a:prstGeom prst="rect">
            <a:avLst/>
          </a:prstGeom>
        </p:spPr>
        <p:txBody>
          <a:bodyPr anchorCtr="0" anchor="t" bIns="91425" lIns="91425" rIns="91425" tIns="91425">
            <a:noAutofit/>
          </a:bodyPr>
          <a:lstStyle/>
          <a:p>
            <a:pPr lvl="0" rtl="0">
              <a:spcBef>
                <a:spcPts val="0"/>
              </a:spcBef>
              <a:buNone/>
            </a:pPr>
            <a:r>
              <a:rPr lang="es"/>
              <a:t>How they are seen by</a:t>
            </a:r>
          </a:p>
        </p:txBody>
      </p:sp>
      <p:sp>
        <p:nvSpPr>
          <p:cNvPr id="422" name="Shape 422"/>
          <p:cNvSpPr txBox="1"/>
          <p:nvPr/>
        </p:nvSpPr>
        <p:spPr>
          <a:xfrm>
            <a:off x="370625" y="2944503"/>
            <a:ext cx="3082500" cy="969300"/>
          </a:xfrm>
          <a:prstGeom prst="rect">
            <a:avLst/>
          </a:prstGeom>
          <a:noFill/>
          <a:ln>
            <a:noFill/>
          </a:ln>
        </p:spPr>
        <p:txBody>
          <a:bodyPr anchorCtr="0" anchor="ctr" bIns="91425" lIns="91425" rIns="91425" tIns="91425">
            <a:noAutofit/>
          </a:bodyPr>
          <a:lstStyle/>
          <a:p>
            <a:pPr lvl="0" rtl="0">
              <a:spcBef>
                <a:spcPts val="0"/>
              </a:spcBef>
              <a:buNone/>
            </a:pPr>
            <a:r>
              <a:rPr lang="es" sz="900">
                <a:solidFill>
                  <a:srgbClr val="FFFFFF"/>
                </a:solidFill>
                <a:latin typeface="Muli"/>
                <a:ea typeface="Muli"/>
                <a:cs typeface="Muli"/>
                <a:sym typeface="Muli"/>
              </a:rPr>
              <a:t>If your IT team has a problem, everybody at the business have a problem.</a:t>
            </a:r>
          </a:p>
        </p:txBody>
      </p:sp>
      <p:grpSp>
        <p:nvGrpSpPr>
          <p:cNvPr id="423" name="Shape 423"/>
          <p:cNvGrpSpPr/>
          <p:nvPr/>
        </p:nvGrpSpPr>
        <p:grpSpPr>
          <a:xfrm>
            <a:off x="3953600" y="88676"/>
            <a:ext cx="4988145" cy="4929247"/>
            <a:chOff x="4346475" y="974007"/>
            <a:chExt cx="4196303" cy="3444135"/>
          </a:xfrm>
        </p:grpSpPr>
        <p:sp>
          <p:nvSpPr>
            <p:cNvPr id="424" name="Shape 424"/>
            <p:cNvSpPr/>
            <p:nvPr/>
          </p:nvSpPr>
          <p:spPr>
            <a:xfrm>
              <a:off x="6014709" y="3844131"/>
              <a:ext cx="839100" cy="419400"/>
            </a:xfrm>
            <a:custGeom>
              <a:pathLst>
                <a:path extrusionOk="0" h="120000" w="120000">
                  <a:moveTo>
                    <a:pt x="120000" y="120000"/>
                  </a:moveTo>
                  <a:lnTo>
                    <a:pt x="0" y="120000"/>
                  </a:lnTo>
                  <a:lnTo>
                    <a:pt x="9286" y="0"/>
                  </a:lnTo>
                  <a:lnTo>
                    <a:pt x="111441" y="0"/>
                  </a:lnTo>
                  <a:lnTo>
                    <a:pt x="120000" y="120000"/>
                  </a:lnTo>
                  <a:close/>
                </a:path>
              </a:pathLst>
            </a:custGeom>
            <a:solidFill>
              <a:srgbClr val="B7B7B7"/>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25" name="Shape 425"/>
            <p:cNvSpPr/>
            <p:nvPr/>
          </p:nvSpPr>
          <p:spPr>
            <a:xfrm>
              <a:off x="5947588" y="4418142"/>
              <a:ext cx="1258499" cy="0"/>
            </a:xfrm>
            <a:custGeom>
              <a:pathLst>
                <a:path extrusionOk="0" h="120000" w="12000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26" name="Shape 426"/>
            <p:cNvSpPr/>
            <p:nvPr/>
          </p:nvSpPr>
          <p:spPr>
            <a:xfrm>
              <a:off x="4346475" y="974007"/>
              <a:ext cx="4194900" cy="2559600"/>
            </a:xfrm>
            <a:custGeom>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27" name="Shape 427"/>
            <p:cNvSpPr/>
            <p:nvPr/>
          </p:nvSpPr>
          <p:spPr>
            <a:xfrm>
              <a:off x="4347878" y="3533698"/>
              <a:ext cx="4194900" cy="419400"/>
            </a:xfrm>
            <a:custGeom>
              <a:pathLst>
                <a:path extrusionOk="0" h="120000" w="12000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28" name="Shape 428"/>
            <p:cNvSpPr/>
            <p:nvPr/>
          </p:nvSpPr>
          <p:spPr>
            <a:xfrm>
              <a:off x="6410441" y="3711977"/>
              <a:ext cx="0" cy="0"/>
            </a:xfrm>
            <a:prstGeom prst="ellipse">
              <a:avLst/>
            </a:prstGeom>
            <a:solidFill>
              <a:srgbClr val="D5D3D7"/>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29" name="Shape 429"/>
            <p:cNvSpPr/>
            <p:nvPr/>
          </p:nvSpPr>
          <p:spPr>
            <a:xfrm>
              <a:off x="6449595" y="1059312"/>
              <a:ext cx="0" cy="0"/>
            </a:xfrm>
            <a:prstGeom prst="ellipse">
              <a:avLst/>
            </a:prstGeom>
            <a:solidFill>
              <a:srgbClr val="626263"/>
            </a:solidFill>
            <a:ln>
              <a:noFill/>
            </a:ln>
          </p:spPr>
          <p:txBody>
            <a:bodyPr anchorCtr="0" anchor="t" bIns="45675" lIns="91375" rIns="91375" tIns="45675">
              <a:noAutofit/>
            </a:bodyPr>
            <a:lstStyle/>
            <a:p>
              <a:pPr indent="0" lvl="0" marL="0" marR="0" rtl="0" algn="ctr">
                <a:spcBef>
                  <a:spcPts val="0"/>
                </a:spcBef>
                <a:buNone/>
              </a:pPr>
              <a:r>
                <a:t/>
              </a:r>
              <a:endParaRPr b="0" i="0" sz="1200" u="none" cap="none" strike="noStrike">
                <a:solidFill>
                  <a:srgbClr val="000000"/>
                </a:solidFill>
                <a:latin typeface="Arial"/>
                <a:ea typeface="Arial"/>
                <a:cs typeface="Arial"/>
                <a:sym typeface="Arial"/>
              </a:endParaRPr>
            </a:p>
          </p:txBody>
        </p:sp>
        <p:sp>
          <p:nvSpPr>
            <p:cNvPr id="430" name="Shape 430"/>
            <p:cNvSpPr txBox="1"/>
            <p:nvPr/>
          </p:nvSpPr>
          <p:spPr>
            <a:xfrm>
              <a:off x="5233675" y="1784025"/>
              <a:ext cx="2412300" cy="1025700"/>
            </a:xfrm>
            <a:prstGeom prst="rect">
              <a:avLst/>
            </a:prstGeom>
            <a:noFill/>
            <a:ln>
              <a:noFill/>
            </a:ln>
          </p:spPr>
          <p:txBody>
            <a:bodyPr anchorCtr="0" anchor="ctr" bIns="91425" lIns="91425" rIns="91425" tIns="91425">
              <a:noAutofit/>
            </a:bodyPr>
            <a:lstStyle/>
            <a:p>
              <a:pPr lvl="0" rtl="0" algn="ctr">
                <a:spcBef>
                  <a:spcPts val="0"/>
                </a:spcBef>
                <a:buNone/>
              </a:pPr>
              <a:r>
                <a:rPr lang="es">
                  <a:solidFill>
                    <a:srgbClr val="FFFFFF"/>
                  </a:solidFill>
                  <a:latin typeface="Open Sans"/>
                  <a:ea typeface="Open Sans"/>
                  <a:cs typeface="Open Sans"/>
                  <a:sym typeface="Open Sans"/>
                </a:rPr>
                <a:t>This is your App Demo</a:t>
              </a:r>
            </a:p>
          </p:txBody>
        </p:sp>
        <p:sp>
          <p:nvSpPr>
            <p:cNvPr id="431" name="Shape 431"/>
            <p:cNvSpPr/>
            <p:nvPr/>
          </p:nvSpPr>
          <p:spPr>
            <a:xfrm>
              <a:off x="4462057" y="1097605"/>
              <a:ext cx="3944400" cy="2312400"/>
            </a:xfrm>
            <a:custGeom>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FFFFFF"/>
            </a:solidFill>
            <a:ln cap="flat" cmpd="sng" w="9525">
              <a:solidFill>
                <a:srgbClr val="434343"/>
              </a:solidFill>
              <a:prstDash val="solid"/>
              <a:round/>
              <a:headEnd len="med" w="med" type="none"/>
              <a:tailEnd len="med" w="med" type="none"/>
            </a:ln>
          </p:spPr>
          <p:txBody>
            <a:bodyPr anchorCtr="0" anchor="t" bIns="45700" lIns="91400" rIns="91400" tIns="45700">
              <a:noAutofit/>
            </a:bodyPr>
            <a:lstStyle/>
            <a:p>
              <a:pPr indent="0" lvl="0" marL="0" marR="0" rtl="0" algn="l">
                <a:spcBef>
                  <a:spcPts val="0"/>
                </a:spcBef>
                <a:buNone/>
              </a:pPr>
              <a:r>
                <a:t/>
              </a:r>
              <a:endParaRPr b="0" i="0" sz="1100" u="none" cap="none" strike="noStrike">
                <a:solidFill>
                  <a:srgbClr val="000000"/>
                </a:solidFill>
                <a:latin typeface="Calibri"/>
                <a:ea typeface="Calibri"/>
                <a:cs typeface="Calibri"/>
                <a:sym typeface="Calibri"/>
              </a:endParaRPr>
            </a:p>
          </p:txBody>
        </p:sp>
      </p:grpSp>
      <p:pic>
        <p:nvPicPr>
          <p:cNvPr descr="it_world_as_seen_by.png" id="432" name="Shape 432"/>
          <p:cNvPicPr preferRelativeResize="0"/>
          <p:nvPr/>
        </p:nvPicPr>
        <p:blipFill>
          <a:blip r:embed="rId3">
            <a:alphaModFix/>
          </a:blip>
          <a:stretch>
            <a:fillRect/>
          </a:stretch>
        </p:blipFill>
        <p:spPr>
          <a:xfrm>
            <a:off x="4397100" y="265475"/>
            <a:ext cx="4128200" cy="3298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About this workshop</a:t>
            </a:r>
          </a:p>
        </p:txBody>
      </p:sp>
      <p:sp>
        <p:nvSpPr>
          <p:cNvPr id="306" name="Shape 3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This workshop provides the information you need to understand what “DevOps” means and how it is going to change the way business are made.  You will understand why is difficult to tag DevOps as a methodology or culture or as a tag for tools or people.</a:t>
            </a:r>
          </a:p>
          <a:p>
            <a:pPr lvl="0" rtl="0">
              <a:spcBef>
                <a:spcPts val="0"/>
              </a:spcBef>
              <a:buNone/>
            </a:pPr>
            <a:r>
              <a:t/>
            </a:r>
            <a:endParaRPr/>
          </a:p>
          <a:p>
            <a:pPr lvl="0" rtl="0">
              <a:spcBef>
                <a:spcPts val="0"/>
              </a:spcBef>
              <a:buNone/>
            </a:pPr>
            <a:r>
              <a:rPr lang="es"/>
              <a:t>This workshop focuses on the Three Ways introduced by Kevin Behr, George Spafford, Gene Kim at the book “</a:t>
            </a:r>
            <a:r>
              <a:rPr lang="es" u="sng">
                <a:solidFill>
                  <a:schemeClr val="hlink"/>
                </a:solidFill>
                <a:hlinkClick r:id="rId3"/>
              </a:rPr>
              <a:t>The Phoenix Project: A novel about IT, DevOps and helping your business win</a:t>
            </a:r>
            <a:r>
              <a:rPr lang="es"/>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438" name="Shape 438"/>
          <p:cNvSpPr txBox="1"/>
          <p:nvPr>
            <p:ph idx="1" type="subTitle"/>
          </p:nvPr>
        </p:nvSpPr>
        <p:spPr>
          <a:xfrm>
            <a:off x="2249850" y="606800"/>
            <a:ext cx="4644300" cy="244800"/>
          </a:xfrm>
          <a:prstGeom prst="rect">
            <a:avLst/>
          </a:prstGeom>
        </p:spPr>
        <p:txBody>
          <a:bodyPr anchorCtr="0" anchor="t" bIns="91425" lIns="91425" rIns="91425" tIns="91425">
            <a:noAutofit/>
          </a:bodyPr>
          <a:lstStyle/>
          <a:p>
            <a:pPr lvl="0" rtl="0">
              <a:spcBef>
                <a:spcPts val="0"/>
              </a:spcBef>
              <a:buNone/>
            </a:pPr>
            <a:r>
              <a:rPr lang="es"/>
              <a:t>DevOps is a response to the growing awareness that there is a disconnect between what is traditionally considered development activity and what is traditionally considered operations activity.</a:t>
            </a:r>
          </a:p>
          <a:p>
            <a:pPr lvl="0" rtl="0">
              <a:spcBef>
                <a:spcPts val="0"/>
              </a:spcBef>
              <a:buNone/>
            </a:pPr>
            <a:r>
              <a:t/>
            </a:r>
            <a:endParaRPr/>
          </a:p>
          <a:p>
            <a:pPr lvl="0" rtl="0">
              <a:spcBef>
                <a:spcPts val="0"/>
              </a:spcBef>
              <a:buNone/>
            </a:pPr>
            <a:r>
              <a:t/>
            </a:r>
            <a:endParaRPr/>
          </a:p>
        </p:txBody>
      </p:sp>
      <p:pic>
        <p:nvPicPr>
          <p:cNvPr descr="push_pull.jpg" id="439" name="Shape 439"/>
          <p:cNvPicPr preferRelativeResize="0"/>
          <p:nvPr/>
        </p:nvPicPr>
        <p:blipFill>
          <a:blip r:embed="rId3">
            <a:alphaModFix/>
          </a:blip>
          <a:stretch>
            <a:fillRect/>
          </a:stretch>
        </p:blipFill>
        <p:spPr>
          <a:xfrm>
            <a:off x="2930575" y="2250775"/>
            <a:ext cx="3282850" cy="2456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pic>
        <p:nvPicPr>
          <p:cNvPr descr="henryford.jpg" id="444" name="Shape 444"/>
          <p:cNvPicPr preferRelativeResize="0"/>
          <p:nvPr/>
        </p:nvPicPr>
        <p:blipFill>
          <a:blip r:embed="rId3">
            <a:alphaModFix/>
          </a:blip>
          <a:stretch>
            <a:fillRect/>
          </a:stretch>
        </p:blipFill>
        <p:spPr>
          <a:xfrm>
            <a:off x="2928887" y="428625"/>
            <a:ext cx="3286125" cy="4286250"/>
          </a:xfrm>
          <a:prstGeom prst="rect">
            <a:avLst/>
          </a:prstGeom>
          <a:noFill/>
          <a:ln>
            <a:noFill/>
          </a:ln>
        </p:spPr>
      </p:pic>
      <p:sp>
        <p:nvSpPr>
          <p:cNvPr id="445" name="Shape 445"/>
          <p:cNvSpPr txBox="1"/>
          <p:nvPr>
            <p:ph type="title"/>
          </p:nvPr>
        </p:nvSpPr>
        <p:spPr>
          <a:xfrm>
            <a:off x="2928900" y="3319875"/>
            <a:ext cx="3286200" cy="1395000"/>
          </a:xfrm>
          <a:prstGeom prst="rect">
            <a:avLst/>
          </a:prstGeom>
        </p:spPr>
        <p:txBody>
          <a:bodyPr anchorCtr="0" anchor="ctr" bIns="91425" lIns="91425" rIns="91425" tIns="91425">
            <a:noAutofit/>
          </a:bodyPr>
          <a:lstStyle/>
          <a:p>
            <a:pPr lvl="0" rtl="0" algn="l">
              <a:spcBef>
                <a:spcPts val="0"/>
              </a:spcBef>
              <a:buNone/>
            </a:pPr>
            <a:r>
              <a:rPr lang="es" sz="1800">
                <a:solidFill>
                  <a:srgbClr val="EFEFEF"/>
                </a:solidFill>
              </a:rPr>
              <a:t>Coming together is a beginning,</a:t>
            </a:r>
          </a:p>
          <a:p>
            <a:pPr lvl="0" rtl="0" algn="l">
              <a:spcBef>
                <a:spcPts val="0"/>
              </a:spcBef>
              <a:buNone/>
            </a:pPr>
            <a:r>
              <a:rPr lang="es" sz="1800">
                <a:solidFill>
                  <a:srgbClr val="EFEFEF"/>
                </a:solidFill>
              </a:rPr>
              <a:t>Keeping together is progress,</a:t>
            </a:r>
          </a:p>
          <a:p>
            <a:pPr lvl="0" rtl="0" algn="l">
              <a:spcBef>
                <a:spcPts val="0"/>
              </a:spcBef>
              <a:buNone/>
            </a:pPr>
            <a:r>
              <a:rPr lang="es" sz="1800">
                <a:solidFill>
                  <a:srgbClr val="EFEFEF"/>
                </a:solidFill>
              </a:rPr>
              <a:t>Working together is success.</a:t>
            </a:r>
          </a:p>
          <a:p>
            <a:pPr lvl="0" rtl="0">
              <a:spcBef>
                <a:spcPts val="0"/>
              </a:spcBef>
              <a:buNone/>
            </a:pPr>
            <a:r>
              <a:t/>
            </a:r>
            <a:endParaRPr sz="1800">
              <a:solidFill>
                <a:srgbClr val="EFEFEF"/>
              </a:solidFill>
            </a:endParaRPr>
          </a:p>
          <a:p>
            <a:pPr lvl="0" rtl="0" algn="l">
              <a:spcBef>
                <a:spcPts val="0"/>
              </a:spcBef>
              <a:buNone/>
            </a:pPr>
            <a:r>
              <a:rPr lang="es" sz="1800">
                <a:solidFill>
                  <a:srgbClr val="EFEFEF"/>
                </a:solidFill>
              </a:rPr>
              <a:t>Henry Ford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451" name="Shape 4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“DevOps [...] is a culture, movement or practice that emphasizes the collaboration and communication of both </a:t>
            </a:r>
            <a:r>
              <a:rPr lang="es" u="sng">
                <a:solidFill>
                  <a:schemeClr val="hlink"/>
                </a:solidFill>
                <a:hlinkClick r:id="rId3"/>
              </a:rPr>
              <a:t>software developers</a:t>
            </a:r>
            <a:r>
              <a:rPr lang="es"/>
              <a:t> and other </a:t>
            </a:r>
            <a:r>
              <a:rPr lang="es" u="sng">
                <a:solidFill>
                  <a:schemeClr val="hlink"/>
                </a:solidFill>
                <a:hlinkClick r:id="rId4"/>
              </a:rPr>
              <a:t>information-technology</a:t>
            </a:r>
            <a:r>
              <a:rPr lang="es"/>
              <a:t> (IT) professionals while automating the process of software delivery and infrastructure changes.</a:t>
            </a:r>
            <a:r>
              <a:rPr baseline="30000" lang="es" u="sng">
                <a:solidFill>
                  <a:schemeClr val="hlink"/>
                </a:solidFill>
                <a:hlinkClick r:id="rId5"/>
              </a:rPr>
              <a:t>[1]</a:t>
            </a:r>
            <a:r>
              <a:rPr baseline="30000" lang="es" u="sng">
                <a:solidFill>
                  <a:schemeClr val="hlink"/>
                </a:solidFill>
                <a:hlinkClick r:id="rId6"/>
              </a:rPr>
              <a:t>[2]</a:t>
            </a:r>
            <a:r>
              <a:rPr lang="es"/>
              <a:t> It aims at establishing a culture and environment where building, </a:t>
            </a:r>
            <a:r>
              <a:rPr lang="es" u="sng">
                <a:solidFill>
                  <a:schemeClr val="hlink"/>
                </a:solidFill>
                <a:hlinkClick r:id="rId7"/>
              </a:rPr>
              <a:t>testing</a:t>
            </a:r>
            <a:r>
              <a:rPr lang="es"/>
              <a:t>, and releasing software can happen rapidly, frequently, and more reliably.</a:t>
            </a:r>
            <a:r>
              <a:rPr baseline="30000" lang="es" u="sng">
                <a:solidFill>
                  <a:schemeClr val="hlink"/>
                </a:solidFill>
                <a:hlinkClick r:id="rId8"/>
              </a:rPr>
              <a:t>[3]</a:t>
            </a:r>
            <a:r>
              <a:rPr baseline="30000" lang="es" u="sng">
                <a:solidFill>
                  <a:schemeClr val="hlink"/>
                </a:solidFill>
                <a:hlinkClick r:id="rId9"/>
              </a:rPr>
              <a:t>[4]</a:t>
            </a:r>
            <a:r>
              <a:rPr baseline="30000" lang="es" u="sng">
                <a:solidFill>
                  <a:schemeClr val="hlink"/>
                </a:solidFill>
                <a:hlinkClick r:id="rId10"/>
              </a:rPr>
              <a:t>[5]</a:t>
            </a:r>
            <a:r>
              <a:rPr lang="es"/>
              <a:t>” -- Wikipedia</a:t>
            </a:r>
          </a:p>
          <a:p>
            <a:pPr indent="-228600" lvl="0" marL="457200" rtl="0">
              <a:spcBef>
                <a:spcPts val="0"/>
              </a:spcBef>
            </a:pPr>
            <a:r>
              <a:rPr lang="es"/>
              <a:t>Focus is on “Development AND Operations”, but all IT and Business are included in the culture and mindset of collaboration</a:t>
            </a:r>
          </a:p>
          <a:p>
            <a:pPr indent="-228600" lvl="0" marL="457200" rtl="0">
              <a:spcBef>
                <a:spcPts val="0"/>
              </a:spcBef>
            </a:pPr>
            <a:r>
              <a:rPr lang="es"/>
              <a:t>References to "Agile Infrastructure" and “Agile Operations”</a:t>
            </a: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457" name="Shape 45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Agile Development together with Agile in Operations = Continuous Delivery</a:t>
            </a:r>
          </a:p>
          <a:p>
            <a:pPr lvl="0" rtl="0">
              <a:spcBef>
                <a:spcPts val="0"/>
              </a:spcBef>
              <a:buNone/>
            </a:pPr>
            <a:r>
              <a:t/>
            </a:r>
            <a:endParaRPr/>
          </a:p>
          <a:p>
            <a:pPr lvl="0" rtl="0">
              <a:spcBef>
                <a:spcPts val="0"/>
              </a:spcBef>
              <a:buNone/>
            </a:pPr>
            <a:r>
              <a:t/>
            </a:r>
            <a:endParaRPr/>
          </a:p>
          <a:p>
            <a:pPr indent="-228600" lvl="0" marL="457200" rtl="0">
              <a:spcBef>
                <a:spcPts val="0"/>
              </a:spcBef>
            </a:pPr>
            <a:r>
              <a:rPr lang="es"/>
              <a:t>Small batches</a:t>
            </a:r>
          </a:p>
          <a:p>
            <a:pPr indent="-228600" lvl="0" marL="457200" rtl="0">
              <a:spcBef>
                <a:spcPts val="0"/>
              </a:spcBef>
            </a:pPr>
            <a:r>
              <a:rPr lang="es"/>
              <a:t>Reduce risks</a:t>
            </a:r>
          </a:p>
          <a:p>
            <a:pPr indent="-228600" lvl="0" marL="457200" rtl="0">
              <a:spcBef>
                <a:spcPts val="0"/>
              </a:spcBef>
            </a:pPr>
            <a:r>
              <a:rPr lang="es"/>
              <a:t>Pull the trigger</a:t>
            </a:r>
          </a:p>
          <a:p>
            <a:pPr indent="-228600" lvl="0" marL="457200" rtl="0">
              <a:spcBef>
                <a:spcPts val="0"/>
              </a:spcBef>
            </a:pPr>
            <a:r>
              <a:rPr lang="es"/>
              <a:t>Keep the flow</a:t>
            </a:r>
          </a:p>
          <a:p>
            <a:pPr indent="-228600" lvl="0" marL="457200" rtl="0">
              <a:spcBef>
                <a:spcPts val="0"/>
              </a:spcBef>
            </a:pPr>
            <a:r>
              <a:rPr lang="es"/>
              <a:t>Better audits</a:t>
            </a:r>
          </a:p>
          <a:p>
            <a:pPr lvl="0" rtl="0">
              <a:spcBef>
                <a:spcPts val="0"/>
              </a:spcBef>
              <a:buNone/>
            </a:pPr>
            <a:r>
              <a:t/>
            </a:r>
            <a:endParaRPr/>
          </a:p>
          <a:p>
            <a:pPr lvl="0" rtl="0">
              <a:spcBef>
                <a:spcPts val="0"/>
              </a:spcBef>
              <a:buNone/>
            </a:pPr>
            <a:r>
              <a:t/>
            </a:r>
            <a:endParaRPr/>
          </a:p>
        </p:txBody>
      </p:sp>
      <p:sp>
        <p:nvSpPr>
          <p:cNvPr id="458" name="Shape 458"/>
          <p:cNvSpPr/>
          <p:nvPr/>
        </p:nvSpPr>
        <p:spPr>
          <a:xfrm>
            <a:off x="831725" y="1877075"/>
            <a:ext cx="1248900" cy="76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Development</a:t>
            </a:r>
          </a:p>
        </p:txBody>
      </p:sp>
      <p:sp>
        <p:nvSpPr>
          <p:cNvPr id="459" name="Shape 459"/>
          <p:cNvSpPr/>
          <p:nvPr/>
        </p:nvSpPr>
        <p:spPr>
          <a:xfrm>
            <a:off x="3947550" y="1877075"/>
            <a:ext cx="1248900" cy="76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Operations</a:t>
            </a:r>
          </a:p>
        </p:txBody>
      </p:sp>
      <p:sp>
        <p:nvSpPr>
          <p:cNvPr id="460" name="Shape 460"/>
          <p:cNvSpPr/>
          <p:nvPr/>
        </p:nvSpPr>
        <p:spPr>
          <a:xfrm>
            <a:off x="7063375" y="1877075"/>
            <a:ext cx="1248900" cy="76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Production</a:t>
            </a:r>
          </a:p>
        </p:txBody>
      </p:sp>
      <p:grpSp>
        <p:nvGrpSpPr>
          <p:cNvPr id="461" name="Shape 461"/>
          <p:cNvGrpSpPr/>
          <p:nvPr/>
        </p:nvGrpSpPr>
        <p:grpSpPr>
          <a:xfrm>
            <a:off x="2091750" y="2261350"/>
            <a:ext cx="1855800" cy="376900"/>
            <a:chOff x="2235500" y="2268750"/>
            <a:chExt cx="1855800" cy="376900"/>
          </a:xfrm>
        </p:grpSpPr>
        <p:sp>
          <p:nvSpPr>
            <p:cNvPr id="462" name="Shape 462"/>
            <p:cNvSpPr/>
            <p:nvPr/>
          </p:nvSpPr>
          <p:spPr>
            <a:xfrm>
              <a:off x="2235500" y="2423950"/>
              <a:ext cx="1844700" cy="2217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3" name="Shape 463"/>
            <p:cNvSpPr/>
            <p:nvPr/>
          </p:nvSpPr>
          <p:spPr>
            <a:xfrm>
              <a:off x="22355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4" name="Shape 464"/>
            <p:cNvSpPr/>
            <p:nvPr/>
          </p:nvSpPr>
          <p:spPr>
            <a:xfrm>
              <a:off x="29939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5" name="Shape 465"/>
            <p:cNvSpPr/>
            <p:nvPr/>
          </p:nvSpPr>
          <p:spPr>
            <a:xfrm>
              <a:off x="38696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6" name="Shape 466"/>
            <p:cNvSpPr/>
            <p:nvPr/>
          </p:nvSpPr>
          <p:spPr>
            <a:xfrm>
              <a:off x="3399450"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7" name="Shape 467"/>
            <p:cNvSpPr/>
            <p:nvPr/>
          </p:nvSpPr>
          <p:spPr>
            <a:xfrm>
              <a:off x="3086250"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8" name="Shape 468"/>
            <p:cNvSpPr/>
            <p:nvPr/>
          </p:nvSpPr>
          <p:spPr>
            <a:xfrm>
              <a:off x="2773037"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69" name="Shape 469"/>
          <p:cNvGrpSpPr/>
          <p:nvPr/>
        </p:nvGrpSpPr>
        <p:grpSpPr>
          <a:xfrm>
            <a:off x="5202012" y="2261350"/>
            <a:ext cx="1855800" cy="376900"/>
            <a:chOff x="2235500" y="2268750"/>
            <a:chExt cx="1855800" cy="376900"/>
          </a:xfrm>
        </p:grpSpPr>
        <p:sp>
          <p:nvSpPr>
            <p:cNvPr id="470" name="Shape 470"/>
            <p:cNvSpPr/>
            <p:nvPr/>
          </p:nvSpPr>
          <p:spPr>
            <a:xfrm>
              <a:off x="2235500" y="2423950"/>
              <a:ext cx="1844700" cy="2217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1" name="Shape 471"/>
            <p:cNvSpPr/>
            <p:nvPr/>
          </p:nvSpPr>
          <p:spPr>
            <a:xfrm>
              <a:off x="22355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p:nvPr/>
          </p:nvSpPr>
          <p:spPr>
            <a:xfrm>
              <a:off x="29939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3869600" y="2427700"/>
              <a:ext cx="221700" cy="214200"/>
            </a:xfrm>
            <a:prstGeom prst="flowChartSummingJunc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4" name="Shape 474"/>
            <p:cNvSpPr/>
            <p:nvPr/>
          </p:nvSpPr>
          <p:spPr>
            <a:xfrm>
              <a:off x="3399450"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5" name="Shape 475"/>
            <p:cNvSpPr/>
            <p:nvPr/>
          </p:nvSpPr>
          <p:spPr>
            <a:xfrm>
              <a:off x="3086250"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6" name="Shape 476"/>
            <p:cNvSpPr/>
            <p:nvPr/>
          </p:nvSpPr>
          <p:spPr>
            <a:xfrm>
              <a:off x="2773037" y="2268750"/>
              <a:ext cx="221700" cy="155100"/>
            </a:xfrm>
            <a:prstGeom prst="hexagon">
              <a:avLst>
                <a:gd fmla="val 25000" name="adj"/>
                <a:gd fmla="val 115470" name="vf"/>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482" name="Shape 48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Culture of change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s"/>
              <a:t>Traditional datacenter - office					Software defined infrastructure</a:t>
            </a:r>
          </a:p>
        </p:txBody>
      </p:sp>
      <p:pic>
        <p:nvPicPr>
          <p:cNvPr descr="Hardware-1.png" id="483" name="Shape 483"/>
          <p:cNvPicPr preferRelativeResize="0"/>
          <p:nvPr/>
        </p:nvPicPr>
        <p:blipFill>
          <a:blip r:embed="rId3">
            <a:alphaModFix/>
          </a:blip>
          <a:stretch>
            <a:fillRect/>
          </a:stretch>
        </p:blipFill>
        <p:spPr>
          <a:xfrm>
            <a:off x="393674" y="1814900"/>
            <a:ext cx="3924299" cy="2004571"/>
          </a:xfrm>
          <a:prstGeom prst="rect">
            <a:avLst/>
          </a:prstGeom>
          <a:noFill/>
          <a:ln>
            <a:noFill/>
          </a:ln>
        </p:spPr>
      </p:pic>
      <p:pic>
        <p:nvPicPr>
          <p:cNvPr descr="DataCenter1.jpg" id="484" name="Shape 484"/>
          <p:cNvPicPr preferRelativeResize="0"/>
          <p:nvPr/>
        </p:nvPicPr>
        <p:blipFill>
          <a:blip r:embed="rId4">
            <a:alphaModFix/>
          </a:blip>
          <a:stretch>
            <a:fillRect/>
          </a:stretch>
        </p:blipFill>
        <p:spPr>
          <a:xfrm>
            <a:off x="5600591" y="1474797"/>
            <a:ext cx="3319608" cy="2344675"/>
          </a:xfrm>
          <a:prstGeom prst="rect">
            <a:avLst/>
          </a:prstGeom>
          <a:noFill/>
          <a:ln>
            <a:noFill/>
          </a:ln>
        </p:spPr>
      </p:pic>
      <p:sp>
        <p:nvSpPr>
          <p:cNvPr id="485" name="Shape 485"/>
          <p:cNvSpPr/>
          <p:nvPr/>
        </p:nvSpPr>
        <p:spPr>
          <a:xfrm>
            <a:off x="4466050" y="2291575"/>
            <a:ext cx="863400" cy="1138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491" name="Shape 4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Culture of change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s"/>
              <a:t>From system monitoring				To business monitoring</a:t>
            </a:r>
          </a:p>
        </p:txBody>
      </p:sp>
      <p:pic>
        <p:nvPicPr>
          <p:cNvPr descr="Foto1_NAGIOS.png" id="492" name="Shape 492"/>
          <p:cNvPicPr preferRelativeResize="0"/>
          <p:nvPr/>
        </p:nvPicPr>
        <p:blipFill>
          <a:blip r:embed="rId3">
            <a:alphaModFix/>
          </a:blip>
          <a:stretch>
            <a:fillRect/>
          </a:stretch>
        </p:blipFill>
        <p:spPr>
          <a:xfrm>
            <a:off x="391450" y="1604949"/>
            <a:ext cx="3873712" cy="2511475"/>
          </a:xfrm>
          <a:prstGeom prst="rect">
            <a:avLst/>
          </a:prstGeom>
          <a:noFill/>
          <a:ln>
            <a:noFill/>
          </a:ln>
        </p:spPr>
      </p:pic>
      <p:pic>
        <p:nvPicPr>
          <p:cNvPr descr="marketing-dashboard-example-geckoboard-thumb.png" id="493" name="Shape 493"/>
          <p:cNvPicPr preferRelativeResize="0"/>
          <p:nvPr/>
        </p:nvPicPr>
        <p:blipFill>
          <a:blip r:embed="rId4">
            <a:alphaModFix/>
          </a:blip>
          <a:stretch>
            <a:fillRect/>
          </a:stretch>
        </p:blipFill>
        <p:spPr>
          <a:xfrm>
            <a:off x="4618375" y="1604949"/>
            <a:ext cx="4395075" cy="2511475"/>
          </a:xfrm>
          <a:prstGeom prst="rect">
            <a:avLst/>
          </a:prstGeom>
          <a:noFill/>
          <a:ln>
            <a:noFill/>
          </a:ln>
        </p:spPr>
      </p:pic>
      <p:sp>
        <p:nvSpPr>
          <p:cNvPr id="494" name="Shape 494"/>
          <p:cNvSpPr/>
          <p:nvPr/>
        </p:nvSpPr>
        <p:spPr>
          <a:xfrm>
            <a:off x="4140300" y="2291575"/>
            <a:ext cx="863400" cy="1138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pic>
        <p:nvPicPr>
          <p:cNvPr descr="enabing-devops-in-an-sdn-world-3-638.jpg" id="499" name="Shape 499"/>
          <p:cNvPicPr preferRelativeResize="0"/>
          <p:nvPr/>
        </p:nvPicPr>
        <p:blipFill>
          <a:blip r:embed="rId3">
            <a:alphaModFix/>
          </a:blip>
          <a:stretch>
            <a:fillRect/>
          </a:stretch>
        </p:blipFill>
        <p:spPr>
          <a:xfrm>
            <a:off x="1533525" y="1460612"/>
            <a:ext cx="6076950" cy="3419475"/>
          </a:xfrm>
          <a:prstGeom prst="rect">
            <a:avLst/>
          </a:prstGeom>
          <a:noFill/>
          <a:ln>
            <a:noFill/>
          </a:ln>
        </p:spPr>
      </p:pic>
      <p:sp>
        <p:nvSpPr>
          <p:cNvPr id="500" name="Shape 500"/>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501" name="Shape 50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Communication as the way to work</a:t>
            </a:r>
          </a:p>
          <a:p>
            <a:pPr lvl="0" rtl="0">
              <a:spcBef>
                <a:spcPts val="0"/>
              </a:spcBef>
              <a:buNone/>
            </a:pPr>
            <a:r>
              <a:t/>
            </a:r>
            <a:endParaRPr/>
          </a:p>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sp>
        <p:nvSpPr>
          <p:cNvPr id="506" name="Shape 506"/>
          <p:cNvSpPr txBox="1"/>
          <p:nvPr>
            <p:ph idx="1" type="body"/>
          </p:nvPr>
        </p:nvSpPr>
        <p:spPr>
          <a:xfrm>
            <a:off x="311700" y="1152475"/>
            <a:ext cx="8520600" cy="429000"/>
          </a:xfrm>
          <a:prstGeom prst="rect">
            <a:avLst/>
          </a:prstGeom>
        </p:spPr>
        <p:txBody>
          <a:bodyPr anchorCtr="0" anchor="t" bIns="91425" lIns="91425" rIns="91425" tIns="91425">
            <a:noAutofit/>
          </a:bodyPr>
          <a:lstStyle/>
          <a:p>
            <a:pPr lvl="0" rtl="0" algn="ctr">
              <a:spcBef>
                <a:spcPts val="0"/>
              </a:spcBef>
              <a:buNone/>
            </a:pPr>
            <a:r>
              <a:rPr lang="es"/>
              <a:t>People over processes over tools</a:t>
            </a:r>
          </a:p>
        </p:txBody>
      </p:sp>
      <p:sp>
        <p:nvSpPr>
          <p:cNvPr id="507" name="Shape 507"/>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Devops</a:t>
            </a:r>
          </a:p>
        </p:txBody>
      </p:sp>
      <p:sp>
        <p:nvSpPr>
          <p:cNvPr id="508" name="Shape 508"/>
          <p:cNvSpPr txBox="1"/>
          <p:nvPr/>
        </p:nvSpPr>
        <p:spPr>
          <a:xfrm>
            <a:off x="452100" y="1647975"/>
            <a:ext cx="2497800" cy="3007800"/>
          </a:xfrm>
          <a:prstGeom prst="rect">
            <a:avLst/>
          </a:prstGeom>
          <a:noFill/>
          <a:ln>
            <a:noFill/>
          </a:ln>
        </p:spPr>
        <p:txBody>
          <a:bodyPr anchorCtr="0" anchor="t" bIns="91425" lIns="91425" rIns="91425" tIns="91425">
            <a:noAutofit/>
          </a:bodyPr>
          <a:lstStyle/>
          <a:p>
            <a:pPr lvl="0" rtl="0" algn="ctr">
              <a:spcBef>
                <a:spcPts val="0"/>
              </a:spcBef>
              <a:buNone/>
            </a:pPr>
            <a:r>
              <a:rPr lang="es"/>
              <a:t>People</a:t>
            </a:r>
          </a:p>
          <a:p>
            <a:pPr lvl="0" rtl="0">
              <a:spcBef>
                <a:spcPts val="0"/>
              </a:spcBef>
              <a:buNone/>
            </a:pPr>
            <a:r>
              <a:t/>
            </a:r>
            <a:endParaRPr/>
          </a:p>
          <a:p>
            <a:pPr lvl="0" rtl="0">
              <a:spcBef>
                <a:spcPts val="0"/>
              </a:spcBef>
              <a:buNone/>
            </a:pPr>
            <a:r>
              <a:rPr lang="es"/>
              <a:t>Communication</a:t>
            </a:r>
          </a:p>
          <a:p>
            <a:pPr lvl="0" rtl="0">
              <a:spcBef>
                <a:spcPts val="0"/>
              </a:spcBef>
              <a:buNone/>
            </a:pPr>
            <a:r>
              <a:rPr lang="es"/>
              <a:t>Common goals</a:t>
            </a:r>
          </a:p>
          <a:p>
            <a:pPr lvl="0" rtl="0">
              <a:spcBef>
                <a:spcPts val="0"/>
              </a:spcBef>
              <a:buNone/>
            </a:pPr>
            <a:r>
              <a:rPr lang="es"/>
              <a:t>Shared responsability</a:t>
            </a:r>
          </a:p>
          <a:p>
            <a:pPr lvl="0" rtl="0">
              <a:spcBef>
                <a:spcPts val="0"/>
              </a:spcBef>
              <a:buNone/>
            </a:pPr>
            <a:r>
              <a:rPr lang="es"/>
              <a:t>Innovation</a:t>
            </a:r>
          </a:p>
          <a:p>
            <a:pPr lvl="0" rtl="0">
              <a:spcBef>
                <a:spcPts val="0"/>
              </a:spcBef>
              <a:buNone/>
            </a:pPr>
            <a:r>
              <a:rPr lang="es"/>
              <a:t>Cross-skills</a:t>
            </a:r>
          </a:p>
          <a:p>
            <a:pPr lvl="0" rtl="0">
              <a:spcBef>
                <a:spcPts val="0"/>
              </a:spcBef>
              <a:buNone/>
            </a:pPr>
            <a:r>
              <a:rPr lang="es"/>
              <a:t>No blame culture</a:t>
            </a:r>
          </a:p>
          <a:p>
            <a:pPr lvl="0" rtl="0">
              <a:spcBef>
                <a:spcPts val="0"/>
              </a:spcBef>
              <a:buNone/>
            </a:pPr>
            <a:r>
              <a:rPr lang="es"/>
              <a:t>Business - IT</a:t>
            </a:r>
          </a:p>
        </p:txBody>
      </p:sp>
      <p:sp>
        <p:nvSpPr>
          <p:cNvPr id="509" name="Shape 509"/>
          <p:cNvSpPr txBox="1"/>
          <p:nvPr/>
        </p:nvSpPr>
        <p:spPr>
          <a:xfrm>
            <a:off x="3026125" y="1647975"/>
            <a:ext cx="2497800" cy="3007800"/>
          </a:xfrm>
          <a:prstGeom prst="rect">
            <a:avLst/>
          </a:prstGeom>
          <a:noFill/>
          <a:ln>
            <a:noFill/>
          </a:ln>
        </p:spPr>
        <p:txBody>
          <a:bodyPr anchorCtr="0" anchor="t" bIns="91425" lIns="91425" rIns="91425" tIns="91425">
            <a:noAutofit/>
          </a:bodyPr>
          <a:lstStyle/>
          <a:p>
            <a:pPr lvl="0" rtl="0" algn="ctr">
              <a:spcBef>
                <a:spcPts val="0"/>
              </a:spcBef>
              <a:buNone/>
            </a:pPr>
            <a:r>
              <a:rPr lang="es"/>
              <a:t>Processes</a:t>
            </a:r>
          </a:p>
          <a:p>
            <a:pPr lvl="0" rtl="0">
              <a:spcBef>
                <a:spcPts val="0"/>
              </a:spcBef>
              <a:buNone/>
            </a:pPr>
            <a:r>
              <a:t/>
            </a:r>
            <a:endParaRPr/>
          </a:p>
          <a:p>
            <a:pPr lvl="0" rtl="0">
              <a:spcBef>
                <a:spcPts val="0"/>
              </a:spcBef>
              <a:buNone/>
            </a:pPr>
            <a:r>
              <a:rPr lang="es"/>
              <a:t>Automation</a:t>
            </a:r>
          </a:p>
          <a:p>
            <a:pPr lvl="0" rtl="0">
              <a:spcBef>
                <a:spcPts val="0"/>
              </a:spcBef>
              <a:buNone/>
            </a:pPr>
            <a:r>
              <a:rPr lang="es"/>
              <a:t>Continuous Integration</a:t>
            </a:r>
          </a:p>
          <a:p>
            <a:pPr lvl="0" rtl="0">
              <a:spcBef>
                <a:spcPts val="0"/>
              </a:spcBef>
              <a:buNone/>
            </a:pPr>
            <a:r>
              <a:rPr lang="es"/>
              <a:t>Continuous Delivery</a:t>
            </a:r>
          </a:p>
          <a:p>
            <a:pPr lvl="0" rtl="0">
              <a:spcBef>
                <a:spcPts val="0"/>
              </a:spcBef>
              <a:buNone/>
            </a:pPr>
            <a:r>
              <a:rPr lang="es"/>
              <a:t>Continuous Monitoring</a:t>
            </a:r>
          </a:p>
          <a:p>
            <a:pPr lvl="0" rtl="0">
              <a:spcBef>
                <a:spcPts val="0"/>
              </a:spcBef>
              <a:buNone/>
            </a:pPr>
            <a:r>
              <a:rPr lang="es"/>
              <a:t>Infrastructure as Code</a:t>
            </a:r>
          </a:p>
          <a:p>
            <a:pPr lvl="0" rtl="0">
              <a:spcBef>
                <a:spcPts val="0"/>
              </a:spcBef>
              <a:buNone/>
            </a:pPr>
            <a:r>
              <a:rPr lang="es"/>
              <a:t>Configuration Management</a:t>
            </a:r>
          </a:p>
          <a:p>
            <a:pPr lvl="0" rtl="0">
              <a:spcBef>
                <a:spcPts val="0"/>
              </a:spcBef>
              <a:buNone/>
            </a:pPr>
            <a:r>
              <a:t/>
            </a:r>
            <a:endParaRPr/>
          </a:p>
          <a:p>
            <a:pPr lvl="0" rtl="0">
              <a:spcBef>
                <a:spcPts val="0"/>
              </a:spcBef>
              <a:buNone/>
            </a:pPr>
            <a:r>
              <a:t/>
            </a:r>
            <a:endParaRPr/>
          </a:p>
        </p:txBody>
      </p:sp>
      <p:sp>
        <p:nvSpPr>
          <p:cNvPr id="510" name="Shape 510"/>
          <p:cNvSpPr txBox="1"/>
          <p:nvPr/>
        </p:nvSpPr>
        <p:spPr>
          <a:xfrm>
            <a:off x="5600150" y="1647975"/>
            <a:ext cx="2497800" cy="3007800"/>
          </a:xfrm>
          <a:prstGeom prst="rect">
            <a:avLst/>
          </a:prstGeom>
          <a:noFill/>
          <a:ln>
            <a:noFill/>
          </a:ln>
        </p:spPr>
        <p:txBody>
          <a:bodyPr anchorCtr="0" anchor="t" bIns="91425" lIns="91425" rIns="91425" tIns="91425">
            <a:noAutofit/>
          </a:bodyPr>
          <a:lstStyle/>
          <a:p>
            <a:pPr lvl="0" rtl="0" algn="ctr">
              <a:spcBef>
                <a:spcPts val="0"/>
              </a:spcBef>
              <a:buNone/>
            </a:pPr>
            <a:r>
              <a:rPr lang="es"/>
              <a:t>Tools</a:t>
            </a:r>
          </a:p>
          <a:p>
            <a:pPr lvl="0" rtl="0">
              <a:spcBef>
                <a:spcPts val="0"/>
              </a:spcBef>
              <a:buNone/>
            </a:pPr>
            <a:r>
              <a:t/>
            </a:r>
            <a:endParaRPr/>
          </a:p>
          <a:p>
            <a:pPr lvl="0" rtl="0">
              <a:spcBef>
                <a:spcPts val="0"/>
              </a:spcBef>
              <a:buNone/>
            </a:pPr>
            <a:r>
              <a:rPr lang="es"/>
              <a:t>Jenkins, Sonar, Nexus</a:t>
            </a:r>
          </a:p>
          <a:p>
            <a:pPr lvl="0" rtl="0">
              <a:spcBef>
                <a:spcPts val="0"/>
              </a:spcBef>
              <a:buNone/>
            </a:pPr>
            <a:r>
              <a:rPr lang="es"/>
              <a:t>Junit, Rspec, Cucumber</a:t>
            </a:r>
          </a:p>
          <a:p>
            <a:pPr lvl="0" rtl="0">
              <a:spcBef>
                <a:spcPts val="0"/>
              </a:spcBef>
              <a:buNone/>
            </a:pPr>
            <a:r>
              <a:rPr lang="es"/>
              <a:t>Vagrant, Cloudformation</a:t>
            </a:r>
          </a:p>
          <a:p>
            <a:pPr lvl="0" rtl="0">
              <a:spcBef>
                <a:spcPts val="0"/>
              </a:spcBef>
              <a:buNone/>
            </a:pPr>
            <a:r>
              <a:rPr lang="es"/>
              <a:t>Ansible, Puppet, Chef</a:t>
            </a:r>
          </a:p>
          <a:p>
            <a:pPr lvl="0" rtl="0">
              <a:spcBef>
                <a:spcPts val="0"/>
              </a:spcBef>
              <a:buNone/>
            </a:pPr>
            <a:r>
              <a:rPr lang="es"/>
              <a:t>NewRelic</a:t>
            </a:r>
          </a:p>
          <a:p>
            <a:pPr lvl="0" rtl="0">
              <a:spcBef>
                <a:spcPts val="0"/>
              </a:spcBef>
              <a:buNone/>
            </a:pPr>
            <a:r>
              <a:rPr lang="es"/>
              <a:t>Geckoboard</a:t>
            </a:r>
          </a:p>
          <a:p>
            <a:pPr lvl="0" rtl="0">
              <a:spcBef>
                <a:spcPts val="0"/>
              </a:spcBef>
              <a:buNone/>
            </a:pPr>
            <a:r>
              <a:rPr lang="es"/>
              <a:t>...</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Shape 515"/>
          <p:cNvSpPr txBox="1"/>
          <p:nvPr>
            <p:ph type="title"/>
          </p:nvPr>
        </p:nvSpPr>
        <p:spPr>
          <a:xfrm>
            <a:off x="539025" y="1940100"/>
            <a:ext cx="8355300" cy="1445400"/>
          </a:xfrm>
          <a:prstGeom prst="rect">
            <a:avLst/>
          </a:prstGeom>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s"/>
              <a:t>The Three Ways</a:t>
            </a:r>
          </a:p>
        </p:txBody>
      </p:sp>
      <p:sp>
        <p:nvSpPr>
          <p:cNvPr id="516" name="Shape 516"/>
          <p:cNvSpPr txBox="1"/>
          <p:nvPr>
            <p:ph idx="1" type="subTitle"/>
          </p:nvPr>
        </p:nvSpPr>
        <p:spPr>
          <a:xfrm>
            <a:off x="539025" y="3677400"/>
            <a:ext cx="6474300" cy="4248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Clr>
                <a:srgbClr val="000000"/>
              </a:buClr>
              <a:buSzPct val="61111"/>
              <a:buFont typeface="Arial"/>
              <a:buNone/>
            </a:pPr>
            <a:r>
              <a:rPr lang="es">
                <a:latin typeface="Muli"/>
                <a:ea typeface="Muli"/>
                <a:cs typeface="Muli"/>
                <a:sym typeface="Muli"/>
              </a:rPr>
              <a:t>A guide to the  IT revolution</a:t>
            </a:r>
          </a:p>
        </p:txBody>
      </p:sp>
      <p:sp>
        <p:nvSpPr>
          <p:cNvPr id="517" name="Shape 517"/>
          <p:cNvSpPr txBox="1"/>
          <p:nvPr>
            <p:ph idx="2" type="subTitle"/>
          </p:nvPr>
        </p:nvSpPr>
        <p:spPr>
          <a:xfrm>
            <a:off x="539100" y="1456500"/>
            <a:ext cx="3828300" cy="3441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Clr>
                <a:srgbClr val="000000"/>
              </a:buClr>
              <a:buSzPct val="110000"/>
              <a:buFont typeface="Arial"/>
              <a:buNone/>
            </a:pPr>
            <a:r>
              <a:rPr lang="es"/>
              <a:t>To understand how DevOps works for your business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The Three Ways</a:t>
            </a:r>
          </a:p>
        </p:txBody>
      </p:sp>
      <p:sp>
        <p:nvSpPr>
          <p:cNvPr id="523" name="Shape 52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A good way to understand what DevOps means to the business is by understanding the Three Ways defined in the book “The Phoenix project” by Gene Kim, Kevin Behr and George Spafford.</a:t>
            </a:r>
          </a:p>
          <a:p>
            <a:pPr lvl="0" rtl="0" algn="ctr">
              <a:spcBef>
                <a:spcPts val="0"/>
              </a:spcBef>
              <a:buClr>
                <a:schemeClr val="dk1"/>
              </a:buClr>
              <a:buSzPct val="61111"/>
              <a:buFont typeface="Arial"/>
              <a:buNone/>
            </a:pPr>
            <a:r>
              <a:rPr lang="es" u="sng">
                <a:solidFill>
                  <a:schemeClr val="accent5"/>
                </a:solidFill>
                <a:hlinkClick r:id="rId3"/>
              </a:rPr>
              <a:t>http://itrevolution.com/the-three-ways-principles-underpinning-devops/</a:t>
            </a:r>
          </a:p>
          <a:p>
            <a:pPr lvl="0" rtl="0">
              <a:spcBef>
                <a:spcPts val="0"/>
              </a:spcBef>
              <a:buNone/>
            </a:pPr>
            <a:r>
              <a:t/>
            </a:r>
            <a:endParaRPr/>
          </a:p>
        </p:txBody>
      </p:sp>
      <p:pic>
        <p:nvPicPr>
          <p:cNvPr descr="Three_Ways.png" id="524" name="Shape 524"/>
          <p:cNvPicPr preferRelativeResize="0"/>
          <p:nvPr/>
        </p:nvPicPr>
        <p:blipFill>
          <a:blip r:embed="rId4">
            <a:alphaModFix/>
          </a:blip>
          <a:stretch>
            <a:fillRect/>
          </a:stretch>
        </p:blipFill>
        <p:spPr>
          <a:xfrm>
            <a:off x="2645650" y="2795075"/>
            <a:ext cx="3852699" cy="218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265500" y="1233175"/>
            <a:ext cx="4045200" cy="1482300"/>
          </a:xfrm>
          <a:prstGeom prst="rect">
            <a:avLst/>
          </a:prstGeom>
        </p:spPr>
        <p:txBody>
          <a:bodyPr anchorCtr="0" anchor="b" bIns="91425" lIns="91425" rIns="91425" tIns="91425">
            <a:noAutofit/>
          </a:bodyPr>
          <a:lstStyle/>
          <a:p>
            <a:pPr lvl="0" rtl="0">
              <a:spcBef>
                <a:spcPts val="0"/>
              </a:spcBef>
              <a:buNone/>
            </a:pPr>
            <a:r>
              <a:rPr lang="es"/>
              <a:t>Goals</a:t>
            </a:r>
          </a:p>
        </p:txBody>
      </p:sp>
      <p:sp>
        <p:nvSpPr>
          <p:cNvPr id="312" name="Shape 312"/>
          <p:cNvSpPr txBox="1"/>
          <p:nvPr>
            <p:ph idx="2" type="body"/>
          </p:nvPr>
        </p:nvSpPr>
        <p:spPr>
          <a:xfrm>
            <a:off x="4939500" y="724075"/>
            <a:ext cx="3837000" cy="3695100"/>
          </a:xfrm>
          <a:prstGeom prst="rect">
            <a:avLst/>
          </a:prstGeom>
        </p:spPr>
        <p:txBody>
          <a:bodyPr anchorCtr="0" anchor="ctr" bIns="91425" lIns="91425" rIns="91425" tIns="91425">
            <a:noAutofit/>
          </a:bodyPr>
          <a:lstStyle/>
          <a:p>
            <a:pPr lvl="0" rtl="0">
              <a:spcBef>
                <a:spcPts val="0"/>
              </a:spcBef>
              <a:buNone/>
            </a:pPr>
            <a:r>
              <a:rPr lang="es"/>
              <a:t>These are the main goals to reach for this workshop:</a:t>
            </a:r>
          </a:p>
          <a:p>
            <a:pPr indent="-228600" lvl="0" marL="457200" rtl="0">
              <a:spcBef>
                <a:spcPts val="0"/>
              </a:spcBef>
            </a:pPr>
            <a:r>
              <a:rPr lang="es"/>
              <a:t>Introduce to the concept of “DevOps”</a:t>
            </a:r>
          </a:p>
          <a:p>
            <a:pPr indent="-228600" lvl="0" marL="457200" rtl="0">
              <a:spcBef>
                <a:spcPts val="0"/>
              </a:spcBef>
            </a:pPr>
            <a:r>
              <a:rPr lang="es"/>
              <a:t>What is the goal of DevOps culture in the organization</a:t>
            </a:r>
          </a:p>
          <a:p>
            <a:pPr indent="-228600" lvl="0" marL="457200" rtl="0">
              <a:spcBef>
                <a:spcPts val="0"/>
              </a:spcBef>
            </a:pPr>
            <a:r>
              <a:rPr lang="es"/>
              <a:t>How to build a DevOps team</a:t>
            </a:r>
          </a:p>
          <a:p>
            <a:pPr indent="-228600" lvl="0" marL="457200" rtl="0">
              <a:spcBef>
                <a:spcPts val="0"/>
              </a:spcBef>
            </a:pPr>
            <a:r>
              <a:rPr lang="es"/>
              <a:t>What are the more usual DevOps tools</a:t>
            </a:r>
          </a:p>
          <a:p>
            <a:pPr indent="-228600" lvl="0" marL="457200" rtl="0">
              <a:spcBef>
                <a:spcPts val="0"/>
              </a:spcBef>
            </a:pPr>
            <a:r>
              <a:rPr lang="es"/>
              <a:t>How to build a toolset for your purposes</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pic>
        <p:nvPicPr>
          <p:cNvPr descr="first-way.png" id="529" name="Shape 529"/>
          <p:cNvPicPr preferRelativeResize="0"/>
          <p:nvPr/>
        </p:nvPicPr>
        <p:blipFill>
          <a:blip r:embed="rId3">
            <a:alphaModFix/>
          </a:blip>
          <a:stretch>
            <a:fillRect/>
          </a:stretch>
        </p:blipFill>
        <p:spPr>
          <a:xfrm>
            <a:off x="172137" y="1561375"/>
            <a:ext cx="4231925" cy="2020749"/>
          </a:xfrm>
          <a:prstGeom prst="rect">
            <a:avLst/>
          </a:prstGeom>
          <a:noFill/>
          <a:ln>
            <a:noFill/>
          </a:ln>
        </p:spPr>
      </p:pic>
      <p:sp>
        <p:nvSpPr>
          <p:cNvPr id="530" name="Shape 530"/>
          <p:cNvSpPr txBox="1"/>
          <p:nvPr>
            <p:ph idx="2" type="body"/>
          </p:nvPr>
        </p:nvSpPr>
        <p:spPr>
          <a:xfrm>
            <a:off x="4939500" y="724075"/>
            <a:ext cx="3837000" cy="3695100"/>
          </a:xfrm>
          <a:prstGeom prst="rect">
            <a:avLst/>
          </a:prstGeom>
        </p:spPr>
        <p:txBody>
          <a:bodyPr anchorCtr="0" anchor="ctr" bIns="91425" lIns="91425" rIns="91425" tIns="91425">
            <a:noAutofit/>
          </a:bodyPr>
          <a:lstStyle/>
          <a:p>
            <a:pPr indent="-228600" lvl="0" marL="457200" rtl="0">
              <a:spcBef>
                <a:spcPts val="0"/>
              </a:spcBef>
              <a:buChar char="●"/>
            </a:pPr>
            <a:r>
              <a:rPr lang="es"/>
              <a:t>Emphasizes the performance of the entire system</a:t>
            </a:r>
          </a:p>
          <a:p>
            <a:pPr indent="-228600" lvl="0" marL="457200" rtl="0">
              <a:spcBef>
                <a:spcPts val="0"/>
              </a:spcBef>
              <a:buChar char="●"/>
            </a:pPr>
            <a:r>
              <a:rPr lang="es"/>
              <a:t>The focus is: all business value streams are enabled by IT</a:t>
            </a:r>
          </a:p>
          <a:p>
            <a:pPr indent="-228600" lvl="0" marL="457200" rtl="0">
              <a:spcBef>
                <a:spcPts val="0"/>
              </a:spcBef>
              <a:buChar char="●"/>
            </a:pPr>
            <a:r>
              <a:rPr lang="es"/>
              <a:t>Outcomes are:</a:t>
            </a:r>
          </a:p>
          <a:p>
            <a:pPr indent="-228600" lvl="1" marL="914400" rtl="0">
              <a:spcBef>
                <a:spcPts val="0"/>
              </a:spcBef>
              <a:buChar char="○"/>
            </a:pPr>
            <a:r>
              <a:rPr lang="es"/>
              <a:t>don’t pass defects downstreams to work centers</a:t>
            </a:r>
          </a:p>
          <a:p>
            <a:pPr indent="-228600" lvl="1" marL="914400" rtl="0">
              <a:spcBef>
                <a:spcPts val="0"/>
              </a:spcBef>
              <a:buChar char="○"/>
            </a:pPr>
            <a:r>
              <a:rPr lang="es"/>
              <a:t>focus on global optimization, not local optimizations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pic>
        <p:nvPicPr>
          <p:cNvPr descr="second-way.png" id="535" name="Shape 535"/>
          <p:cNvPicPr preferRelativeResize="0"/>
          <p:nvPr/>
        </p:nvPicPr>
        <p:blipFill>
          <a:blip r:embed="rId3">
            <a:alphaModFix/>
          </a:blip>
          <a:stretch>
            <a:fillRect/>
          </a:stretch>
        </p:blipFill>
        <p:spPr>
          <a:xfrm>
            <a:off x="206925" y="1481426"/>
            <a:ext cx="4133475" cy="2180400"/>
          </a:xfrm>
          <a:prstGeom prst="rect">
            <a:avLst/>
          </a:prstGeom>
          <a:noFill/>
          <a:ln>
            <a:noFill/>
          </a:ln>
        </p:spPr>
      </p:pic>
      <p:sp>
        <p:nvSpPr>
          <p:cNvPr id="536" name="Shape 536"/>
          <p:cNvSpPr txBox="1"/>
          <p:nvPr>
            <p:ph idx="2" type="body"/>
          </p:nvPr>
        </p:nvSpPr>
        <p:spPr>
          <a:xfrm>
            <a:off x="4939500" y="724075"/>
            <a:ext cx="3837000" cy="3695100"/>
          </a:xfrm>
          <a:prstGeom prst="rect">
            <a:avLst/>
          </a:prstGeom>
        </p:spPr>
        <p:txBody>
          <a:bodyPr anchorCtr="0" anchor="ctr" bIns="91425" lIns="91425" rIns="91425" tIns="91425">
            <a:noAutofit/>
          </a:bodyPr>
          <a:lstStyle/>
          <a:p>
            <a:pPr indent="-228600" lvl="0" marL="457200" rtl="0">
              <a:spcBef>
                <a:spcPts val="0"/>
              </a:spcBef>
              <a:buChar char="●"/>
            </a:pPr>
            <a:r>
              <a:rPr lang="es"/>
              <a:t>Emphasizes the feedback loops and the increasing speed of corrections</a:t>
            </a:r>
          </a:p>
          <a:p>
            <a:pPr indent="-228600" lvl="0" marL="457200" rtl="0">
              <a:spcBef>
                <a:spcPts val="0"/>
              </a:spcBef>
              <a:buChar char="●"/>
            </a:pPr>
            <a:r>
              <a:rPr lang="es"/>
              <a:t>The focus is: valuable data comes from real world. </a:t>
            </a:r>
          </a:p>
          <a:p>
            <a:pPr indent="-228600" lvl="0" marL="457200" rtl="0">
              <a:spcBef>
                <a:spcPts val="0"/>
              </a:spcBef>
              <a:buChar char="●"/>
            </a:pPr>
            <a:r>
              <a:rPr lang="es"/>
              <a:t>Outcomes are:</a:t>
            </a:r>
          </a:p>
          <a:p>
            <a:pPr indent="-228600" lvl="1" marL="914400" rtl="0">
              <a:spcBef>
                <a:spcPts val="0"/>
              </a:spcBef>
              <a:buChar char="○"/>
            </a:pPr>
            <a:r>
              <a:rPr lang="es"/>
              <a:t>comprehension and responding to customers needs</a:t>
            </a:r>
          </a:p>
          <a:p>
            <a:pPr indent="-228600" lvl="1" marL="914400" rtl="0">
              <a:spcBef>
                <a:spcPts val="0"/>
              </a:spcBef>
              <a:buChar char="○"/>
            </a:pPr>
            <a:r>
              <a:rPr lang="es"/>
              <a:t>amplify knowledge and impact with loops of feedback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pic>
        <p:nvPicPr>
          <p:cNvPr descr="third-way.png" id="541" name="Shape 541"/>
          <p:cNvPicPr preferRelativeResize="0"/>
          <p:nvPr/>
        </p:nvPicPr>
        <p:blipFill>
          <a:blip r:embed="rId3">
            <a:alphaModFix/>
          </a:blip>
          <a:stretch>
            <a:fillRect/>
          </a:stretch>
        </p:blipFill>
        <p:spPr>
          <a:xfrm>
            <a:off x="174150" y="1387811"/>
            <a:ext cx="4227900" cy="2367625"/>
          </a:xfrm>
          <a:prstGeom prst="rect">
            <a:avLst/>
          </a:prstGeom>
          <a:noFill/>
          <a:ln>
            <a:noFill/>
          </a:ln>
        </p:spPr>
      </p:pic>
      <p:sp>
        <p:nvSpPr>
          <p:cNvPr id="542" name="Shape 542"/>
          <p:cNvSpPr txBox="1"/>
          <p:nvPr>
            <p:ph idx="2" type="body"/>
          </p:nvPr>
        </p:nvSpPr>
        <p:spPr>
          <a:xfrm>
            <a:off x="4939500" y="724075"/>
            <a:ext cx="3837000" cy="3695100"/>
          </a:xfrm>
          <a:prstGeom prst="rect">
            <a:avLst/>
          </a:prstGeom>
        </p:spPr>
        <p:txBody>
          <a:bodyPr anchorCtr="0" anchor="ctr" bIns="91425" lIns="91425" rIns="91425" tIns="91425">
            <a:noAutofit/>
          </a:bodyPr>
          <a:lstStyle/>
          <a:p>
            <a:pPr indent="-228600" lvl="0" marL="457200" rtl="0">
              <a:spcBef>
                <a:spcPts val="0"/>
              </a:spcBef>
              <a:buChar char="●"/>
            </a:pPr>
            <a:r>
              <a:rPr lang="es"/>
              <a:t>Emphasizes continual experimentation</a:t>
            </a:r>
          </a:p>
          <a:p>
            <a:pPr indent="-228600" lvl="1" marL="914400" rtl="0">
              <a:spcBef>
                <a:spcPts val="0"/>
              </a:spcBef>
              <a:buChar char="○"/>
            </a:pPr>
            <a:r>
              <a:rPr lang="es"/>
              <a:t>repetition and practice is the prerequisite to mastery</a:t>
            </a:r>
          </a:p>
          <a:p>
            <a:pPr indent="-228600" lvl="0" marL="457200" rtl="0">
              <a:spcBef>
                <a:spcPts val="0"/>
              </a:spcBef>
              <a:buChar char="●"/>
            </a:pPr>
            <a:r>
              <a:rPr lang="es"/>
              <a:t>The focus is: on learning and experimenting</a:t>
            </a:r>
          </a:p>
          <a:p>
            <a:pPr indent="-228600" lvl="0" marL="457200" rtl="0">
              <a:spcBef>
                <a:spcPts val="0"/>
              </a:spcBef>
              <a:buChar char="●"/>
            </a:pPr>
            <a:r>
              <a:rPr lang="es"/>
              <a:t>Outcomes are: </a:t>
            </a:r>
          </a:p>
          <a:p>
            <a:pPr indent="-228600" lvl="1" marL="914400" rtl="0">
              <a:spcBef>
                <a:spcPts val="0"/>
              </a:spcBef>
              <a:buChar char="○"/>
            </a:pPr>
            <a:r>
              <a:rPr lang="es"/>
              <a:t>travelling from survival phase to learning and self-organization phase</a:t>
            </a:r>
          </a:p>
          <a:p>
            <a:pPr indent="-228600" lvl="1" marL="914400" rtl="0">
              <a:spcBef>
                <a:spcPts val="0"/>
              </a:spcBef>
              <a:buChar char="○"/>
            </a:pPr>
            <a:r>
              <a:rPr lang="es"/>
              <a:t>increase resilience of product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117575" y="458400"/>
            <a:ext cx="3588600" cy="1762800"/>
          </a:xfrm>
          <a:prstGeom prst="rect">
            <a:avLst/>
          </a:prstGeom>
        </p:spPr>
        <p:txBody>
          <a:bodyPr anchorCtr="0" anchor="t" bIns="91425" lIns="91425" rIns="91425" tIns="91425">
            <a:noAutofit/>
          </a:bodyPr>
          <a:lstStyle/>
          <a:p>
            <a:pPr lvl="0" rtl="0" algn="ctr">
              <a:spcBef>
                <a:spcPts val="0"/>
              </a:spcBef>
              <a:buNone/>
            </a:pPr>
            <a:r>
              <a:rPr lang="es" sz="3000"/>
              <a:t>Commandments for a good Devops culture</a:t>
            </a:r>
          </a:p>
        </p:txBody>
      </p:sp>
      <p:sp>
        <p:nvSpPr>
          <p:cNvPr id="548" name="Shape 548"/>
          <p:cNvSpPr txBox="1"/>
          <p:nvPr>
            <p:ph idx="4294967295" type="subTitle"/>
          </p:nvPr>
        </p:nvSpPr>
        <p:spPr>
          <a:xfrm>
            <a:off x="370625" y="2221200"/>
            <a:ext cx="3082500" cy="579300"/>
          </a:xfrm>
          <a:prstGeom prst="rect">
            <a:avLst/>
          </a:prstGeom>
        </p:spPr>
        <p:txBody>
          <a:bodyPr anchorCtr="0" anchor="t" bIns="91425" lIns="91425" rIns="91425" tIns="91425">
            <a:noAutofit/>
          </a:bodyPr>
          <a:lstStyle/>
          <a:p>
            <a:pPr lvl="0" rtl="0">
              <a:spcBef>
                <a:spcPts val="0"/>
              </a:spcBef>
              <a:buNone/>
            </a:pPr>
            <a:r>
              <a:rPr lang="es"/>
              <a:t>How they are seen by</a:t>
            </a:r>
          </a:p>
        </p:txBody>
      </p:sp>
      <p:sp>
        <p:nvSpPr>
          <p:cNvPr id="549" name="Shape 549"/>
          <p:cNvSpPr txBox="1"/>
          <p:nvPr/>
        </p:nvSpPr>
        <p:spPr>
          <a:xfrm>
            <a:off x="370625" y="2944503"/>
            <a:ext cx="3082500" cy="9693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rPr lang="es">
                <a:solidFill>
                  <a:srgbClr val="FFFFFF"/>
                </a:solidFill>
              </a:rPr>
              <a:t>http://madrid.devops.es/</a:t>
            </a:r>
          </a:p>
        </p:txBody>
      </p:sp>
      <p:sp>
        <p:nvSpPr>
          <p:cNvPr id="550" name="Shape 550"/>
          <p:cNvSpPr txBox="1"/>
          <p:nvPr/>
        </p:nvSpPr>
        <p:spPr>
          <a:xfrm>
            <a:off x="4264075" y="14775"/>
            <a:ext cx="4879800" cy="5143500"/>
          </a:xfrm>
          <a:prstGeom prst="rect">
            <a:avLst/>
          </a:prstGeom>
          <a:noFill/>
          <a:ln>
            <a:noFill/>
          </a:ln>
        </p:spPr>
        <p:txBody>
          <a:bodyPr anchorCtr="0" anchor="t" bIns="91425" lIns="91425" rIns="91425" tIns="91425">
            <a:noAutofit/>
          </a:bodyPr>
          <a:lstStyle/>
          <a:p>
            <a:pPr indent="-298450" lvl="0" marL="457200" rtl="0">
              <a:lnSpc>
                <a:spcPct val="115000"/>
              </a:lnSpc>
              <a:spcBef>
                <a:spcPts val="0"/>
              </a:spcBef>
              <a:buClr>
                <a:schemeClr val="dk1"/>
              </a:buClr>
              <a:buSzPct val="100000"/>
              <a:buAutoNum type="arabicPeriod"/>
            </a:pPr>
            <a:r>
              <a:rPr lang="es" sz="1100">
                <a:solidFill>
                  <a:srgbClr val="222222"/>
                </a:solidFill>
              </a:rPr>
              <a:t>If it's not monitorized, it's not in production.</a:t>
            </a:r>
          </a:p>
          <a:p>
            <a:pPr indent="-298450" lvl="0" marL="457200" rtl="0">
              <a:lnSpc>
                <a:spcPct val="115000"/>
              </a:lnSpc>
              <a:spcBef>
                <a:spcPts val="0"/>
              </a:spcBef>
              <a:buClr>
                <a:schemeClr val="dk1"/>
              </a:buClr>
              <a:buSzPct val="100000"/>
              <a:buAutoNum type="arabicPeriod"/>
            </a:pPr>
            <a:r>
              <a:rPr lang="es" sz="1100">
                <a:solidFill>
                  <a:srgbClr val="222222"/>
                </a:solidFill>
              </a:rPr>
              <a:t>Unplanned work steals time from planned work.</a:t>
            </a:r>
          </a:p>
          <a:p>
            <a:pPr indent="-298450" lvl="0" marL="457200" rtl="0">
              <a:lnSpc>
                <a:spcPct val="115000"/>
              </a:lnSpc>
              <a:spcBef>
                <a:spcPts val="0"/>
              </a:spcBef>
              <a:buClr>
                <a:schemeClr val="dk1"/>
              </a:buClr>
              <a:buSzPct val="100000"/>
              <a:buAutoNum type="arabicPeriod"/>
            </a:pPr>
            <a:r>
              <a:rPr lang="es" sz="1100">
                <a:solidFill>
                  <a:srgbClr val="222222"/>
                </a:solidFill>
              </a:rPr>
              <a:t>We're all in IT together.</a:t>
            </a:r>
          </a:p>
          <a:p>
            <a:pPr indent="-298450" lvl="0" marL="457200" rtl="0">
              <a:lnSpc>
                <a:spcPct val="115000"/>
              </a:lnSpc>
              <a:spcBef>
                <a:spcPts val="0"/>
              </a:spcBef>
              <a:buClr>
                <a:schemeClr val="dk1"/>
              </a:buClr>
              <a:buSzPct val="100000"/>
              <a:buAutoNum type="arabicPeriod"/>
            </a:pPr>
            <a:r>
              <a:rPr lang="es" sz="1100">
                <a:solidFill>
                  <a:srgbClr val="222222"/>
                </a:solidFill>
              </a:rPr>
              <a:t>Operational requirements are as important as functional requirements.</a:t>
            </a:r>
          </a:p>
          <a:p>
            <a:pPr indent="-298450" lvl="0" marL="457200" rtl="0">
              <a:lnSpc>
                <a:spcPct val="115000"/>
              </a:lnSpc>
              <a:spcBef>
                <a:spcPts val="0"/>
              </a:spcBef>
              <a:buClr>
                <a:schemeClr val="dk1"/>
              </a:buClr>
              <a:buSzPct val="100000"/>
              <a:buAutoNum type="arabicPeriod"/>
            </a:pPr>
            <a:r>
              <a:rPr b="1" lang="es" sz="1100">
                <a:solidFill>
                  <a:srgbClr val="222222"/>
                </a:solidFill>
              </a:rPr>
              <a:t>Ship it.</a:t>
            </a:r>
          </a:p>
          <a:p>
            <a:pPr indent="-298450" lvl="0" marL="457200" rtl="0">
              <a:lnSpc>
                <a:spcPct val="115000"/>
              </a:lnSpc>
              <a:spcBef>
                <a:spcPts val="0"/>
              </a:spcBef>
              <a:buClr>
                <a:schemeClr val="dk1"/>
              </a:buClr>
              <a:buSzPct val="100000"/>
              <a:buAutoNum type="arabicPeriod"/>
            </a:pPr>
            <a:r>
              <a:rPr lang="es" sz="1100">
                <a:solidFill>
                  <a:srgbClr val="222222"/>
                </a:solidFill>
              </a:rPr>
              <a:t>Call it DevOps, NoOps or Devs &amp; Ops. It's about people.</a:t>
            </a:r>
          </a:p>
          <a:p>
            <a:pPr indent="-298450" lvl="0" marL="457200" rtl="0">
              <a:lnSpc>
                <a:spcPct val="115000"/>
              </a:lnSpc>
              <a:spcBef>
                <a:spcPts val="0"/>
              </a:spcBef>
              <a:buClr>
                <a:schemeClr val="dk1"/>
              </a:buClr>
              <a:buSzPct val="100000"/>
              <a:buAutoNum type="arabicPeriod"/>
            </a:pPr>
            <a:r>
              <a:rPr lang="es" sz="1100">
                <a:solidFill>
                  <a:srgbClr val="222222"/>
                </a:solidFill>
              </a:rPr>
              <a:t>We're all on pagerduty together.</a:t>
            </a:r>
          </a:p>
          <a:p>
            <a:pPr indent="-298450" lvl="0" marL="457200" rtl="0">
              <a:lnSpc>
                <a:spcPct val="115000"/>
              </a:lnSpc>
              <a:spcBef>
                <a:spcPts val="0"/>
              </a:spcBef>
              <a:buClr>
                <a:schemeClr val="dk1"/>
              </a:buClr>
              <a:buSzPct val="100000"/>
              <a:buAutoNum type="arabicPeriod"/>
            </a:pPr>
            <a:r>
              <a:rPr lang="es" sz="1100">
                <a:solidFill>
                  <a:srgbClr val="222222"/>
                </a:solidFill>
              </a:rPr>
              <a:t>Philosophy or framework; do what works and makes business efficient.</a:t>
            </a:r>
          </a:p>
          <a:p>
            <a:pPr indent="-298450" lvl="0" marL="457200" rtl="0">
              <a:lnSpc>
                <a:spcPct val="115000"/>
              </a:lnSpc>
              <a:spcBef>
                <a:spcPts val="0"/>
              </a:spcBef>
              <a:buClr>
                <a:schemeClr val="dk1"/>
              </a:buClr>
              <a:buSzPct val="100000"/>
              <a:buAutoNum type="arabicPeriod"/>
            </a:pPr>
            <a:r>
              <a:rPr lang="es" sz="1100">
                <a:solidFill>
                  <a:srgbClr val="222222"/>
                </a:solidFill>
              </a:rPr>
              <a:t>DevOps encompasses development, operations, management, admin staff, sales, cleaning, graphic designers, baristas and more.</a:t>
            </a:r>
          </a:p>
          <a:p>
            <a:pPr indent="-298450" lvl="0" marL="457200" rtl="0">
              <a:lnSpc>
                <a:spcPct val="115000"/>
              </a:lnSpc>
              <a:spcBef>
                <a:spcPts val="0"/>
              </a:spcBef>
              <a:buClr>
                <a:schemeClr val="dk1"/>
              </a:buClr>
              <a:buSzPct val="100000"/>
              <a:buAutoNum type="arabicPeriod"/>
            </a:pPr>
            <a:r>
              <a:rPr lang="es" sz="1100">
                <a:solidFill>
                  <a:srgbClr val="222222"/>
                </a:solidFill>
              </a:rPr>
              <a:t>Read "The Phoenix Project", "The Goal", "Critical Chain" and “The Devops Handbook”.</a:t>
            </a:r>
          </a:p>
          <a:p>
            <a:pPr indent="-298450" lvl="0" marL="457200" rtl="0">
              <a:lnSpc>
                <a:spcPct val="115000"/>
              </a:lnSpc>
              <a:spcBef>
                <a:spcPts val="0"/>
              </a:spcBef>
              <a:buClr>
                <a:schemeClr val="dk1"/>
              </a:buClr>
              <a:buSzPct val="100000"/>
              <a:buAutoNum type="arabicPeriod"/>
            </a:pPr>
            <a:r>
              <a:rPr lang="es" sz="1100">
                <a:solidFill>
                  <a:srgbClr val="222222"/>
                </a:solidFill>
              </a:rPr>
              <a:t>Get your boss to read "The Phoenix Project".</a:t>
            </a:r>
          </a:p>
          <a:p>
            <a:pPr indent="-298450" lvl="0" marL="457200" rtl="0">
              <a:lnSpc>
                <a:spcPct val="115000"/>
              </a:lnSpc>
              <a:spcBef>
                <a:spcPts val="0"/>
              </a:spcBef>
              <a:buClr>
                <a:schemeClr val="dk1"/>
              </a:buClr>
              <a:buSzPct val="100000"/>
              <a:buAutoNum type="arabicPeriod"/>
            </a:pPr>
            <a:r>
              <a:rPr lang="es" sz="1100">
                <a:solidFill>
                  <a:srgbClr val="222222"/>
                </a:solidFill>
              </a:rPr>
              <a:t>Process isn't a dirty word.</a:t>
            </a:r>
          </a:p>
          <a:p>
            <a:pPr indent="-298450" lvl="0" marL="457200" rtl="0">
              <a:lnSpc>
                <a:spcPct val="115000"/>
              </a:lnSpc>
              <a:spcBef>
                <a:spcPts val="0"/>
              </a:spcBef>
              <a:buClr>
                <a:schemeClr val="dk1"/>
              </a:buClr>
              <a:buSzPct val="100000"/>
              <a:buAutoNum type="arabicPeriod"/>
            </a:pPr>
            <a:r>
              <a:rPr b="1" lang="es" sz="1100">
                <a:solidFill>
                  <a:srgbClr val="222222"/>
                </a:solidFill>
              </a:rPr>
              <a:t>Integrate</a:t>
            </a:r>
            <a:r>
              <a:rPr lang="es" sz="1100">
                <a:solidFill>
                  <a:srgbClr val="222222"/>
                </a:solidFill>
              </a:rPr>
              <a:t> continuously, because anything can break.</a:t>
            </a:r>
          </a:p>
          <a:p>
            <a:pPr indent="-298450" lvl="0" marL="457200" rtl="0">
              <a:lnSpc>
                <a:spcPct val="115000"/>
              </a:lnSpc>
              <a:spcBef>
                <a:spcPts val="0"/>
              </a:spcBef>
              <a:buClr>
                <a:schemeClr val="dk1"/>
              </a:buClr>
              <a:buSzPct val="100000"/>
              <a:buAutoNum type="arabicPeriod"/>
            </a:pPr>
            <a:r>
              <a:rPr b="1" lang="es" sz="1100">
                <a:solidFill>
                  <a:srgbClr val="222222"/>
                </a:solidFill>
              </a:rPr>
              <a:t>Deploy</a:t>
            </a:r>
            <a:r>
              <a:rPr lang="es" sz="1100">
                <a:solidFill>
                  <a:srgbClr val="222222"/>
                </a:solidFill>
              </a:rPr>
              <a:t> continuously, because deployment is a core process and practice makes perfect.</a:t>
            </a:r>
          </a:p>
          <a:p>
            <a:pPr indent="-298450" lvl="0" marL="457200" rtl="0">
              <a:lnSpc>
                <a:spcPct val="115000"/>
              </a:lnSpc>
              <a:spcBef>
                <a:spcPts val="0"/>
              </a:spcBef>
              <a:buClr>
                <a:schemeClr val="dk1"/>
              </a:buClr>
              <a:buSzPct val="100000"/>
              <a:buAutoNum type="arabicPeriod"/>
            </a:pPr>
            <a:r>
              <a:rPr b="1" lang="es" sz="1100">
                <a:solidFill>
                  <a:srgbClr val="222222"/>
                </a:solidFill>
              </a:rPr>
              <a:t>Communicate</a:t>
            </a:r>
            <a:r>
              <a:rPr lang="es" sz="1100">
                <a:solidFill>
                  <a:srgbClr val="222222"/>
                </a:solidFill>
              </a:rPr>
              <a:t> continuously, because people are at the core of the process.</a:t>
            </a:r>
          </a:p>
          <a:p>
            <a:pPr indent="-298450" lvl="0" marL="457200" rtl="0">
              <a:lnSpc>
                <a:spcPct val="115000"/>
              </a:lnSpc>
              <a:spcBef>
                <a:spcPts val="0"/>
              </a:spcBef>
              <a:buClr>
                <a:schemeClr val="dk1"/>
              </a:buClr>
              <a:buSzPct val="100000"/>
              <a:buAutoNum type="arabicPeriod"/>
            </a:pPr>
            <a:r>
              <a:rPr lang="es" sz="1100">
                <a:solidFill>
                  <a:srgbClr val="222222"/>
                </a:solidFill>
              </a:rPr>
              <a:t>Identify your bottlenecks.</a:t>
            </a:r>
          </a:p>
          <a:p>
            <a:pPr indent="-298450" lvl="0" marL="457200" rtl="0">
              <a:lnSpc>
                <a:spcPct val="115000"/>
              </a:lnSpc>
              <a:spcBef>
                <a:spcPts val="0"/>
              </a:spcBef>
              <a:buClr>
                <a:schemeClr val="dk1"/>
              </a:buClr>
              <a:buSzPct val="100000"/>
              <a:buAutoNum type="arabicPeriod"/>
            </a:pPr>
            <a:r>
              <a:rPr lang="es" sz="1100">
                <a:solidFill>
                  <a:srgbClr val="222222"/>
                </a:solidFill>
              </a:rPr>
              <a:t>Automate everything... unless you're a nuclear plant.</a:t>
            </a:r>
          </a:p>
          <a:p>
            <a:pPr indent="-298450" lvl="0" marL="457200" rtl="0">
              <a:lnSpc>
                <a:spcPct val="115000"/>
              </a:lnSpc>
              <a:spcBef>
                <a:spcPts val="0"/>
              </a:spcBef>
              <a:buClr>
                <a:schemeClr val="dk1"/>
              </a:buClr>
              <a:buSzPct val="100000"/>
              <a:buAutoNum type="arabicPeriod"/>
            </a:pPr>
            <a:r>
              <a:rPr lang="es" sz="1100">
                <a:solidFill>
                  <a:srgbClr val="222222"/>
                </a:solidFill>
              </a:rPr>
              <a:t>Automate everything anyway!</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x="0" y="0"/>
          <a:ext cx="0" cy="0"/>
          <a:chOff x="0" y="0"/>
          <a:chExt cx="0" cy="0"/>
        </a:xfrm>
      </p:grpSpPr>
      <p:sp>
        <p:nvSpPr>
          <p:cNvPr id="555" name="Shape 555"/>
          <p:cNvSpPr txBox="1"/>
          <p:nvPr>
            <p:ph type="title"/>
          </p:nvPr>
        </p:nvSpPr>
        <p:spPr>
          <a:xfrm>
            <a:off x="265500" y="1233175"/>
            <a:ext cx="4045200" cy="1482300"/>
          </a:xfrm>
          <a:prstGeom prst="rect">
            <a:avLst/>
          </a:prstGeom>
        </p:spPr>
        <p:txBody>
          <a:bodyPr anchorCtr="0" anchor="b" bIns="91425" lIns="91425" rIns="91425" tIns="91425">
            <a:noAutofit/>
          </a:bodyPr>
          <a:lstStyle/>
          <a:p>
            <a:pPr lvl="0" rtl="0">
              <a:spcBef>
                <a:spcPts val="0"/>
              </a:spcBef>
              <a:buNone/>
            </a:pPr>
            <a:r>
              <a:rPr lang="es"/>
              <a:t>Summary Module 1</a:t>
            </a:r>
          </a:p>
        </p:txBody>
      </p:sp>
      <p:sp>
        <p:nvSpPr>
          <p:cNvPr id="556" name="Shape 556"/>
          <p:cNvSpPr txBox="1"/>
          <p:nvPr>
            <p:ph idx="2" type="body"/>
          </p:nvPr>
        </p:nvSpPr>
        <p:spPr>
          <a:xfrm>
            <a:off x="4939500" y="724075"/>
            <a:ext cx="3837000" cy="3695100"/>
          </a:xfrm>
          <a:prstGeom prst="rect">
            <a:avLst/>
          </a:prstGeom>
        </p:spPr>
        <p:txBody>
          <a:bodyPr anchorCtr="0" anchor="ctr" bIns="91425" lIns="91425" rIns="91425" tIns="91425">
            <a:noAutofit/>
          </a:bodyPr>
          <a:lstStyle/>
          <a:p>
            <a:pPr lvl="0" rtl="0">
              <a:spcBef>
                <a:spcPts val="0"/>
              </a:spcBef>
              <a:buNone/>
            </a:pPr>
            <a:r>
              <a:t/>
            </a:r>
            <a:endParaRPr/>
          </a:p>
          <a:p>
            <a:pPr lvl="0" rtl="0">
              <a:spcBef>
                <a:spcPts val="0"/>
              </a:spcBef>
              <a:buNone/>
            </a:pPr>
            <a:r>
              <a:rPr lang="es"/>
              <a:t>Do we have a good understanding about?</a:t>
            </a:r>
          </a:p>
          <a:p>
            <a:pPr indent="-228600" lvl="0" marL="457200" rtl="0">
              <a:spcBef>
                <a:spcPts val="0"/>
              </a:spcBef>
            </a:pPr>
            <a:r>
              <a:rPr lang="es"/>
              <a:t>Challenges of the business</a:t>
            </a:r>
          </a:p>
          <a:p>
            <a:pPr indent="-228600" lvl="0" marL="457200" rtl="0">
              <a:spcBef>
                <a:spcPts val="0"/>
              </a:spcBef>
            </a:pPr>
            <a:r>
              <a:rPr lang="es"/>
              <a:t>The problems to reach the Goal</a:t>
            </a:r>
          </a:p>
          <a:p>
            <a:pPr indent="-228600" lvl="0" marL="457200" rtl="0">
              <a:spcBef>
                <a:spcPts val="0"/>
              </a:spcBef>
            </a:pPr>
            <a:r>
              <a:rPr lang="es"/>
              <a:t>Agile Methodology benefits</a:t>
            </a:r>
          </a:p>
          <a:p>
            <a:pPr indent="-228600" lvl="0" marL="457200" rtl="0">
              <a:spcBef>
                <a:spcPts val="0"/>
              </a:spcBef>
            </a:pPr>
            <a:r>
              <a:rPr lang="es"/>
              <a:t>The Devops Way: the Three Ways</a:t>
            </a:r>
          </a:p>
        </p:txBody>
      </p:sp>
      <p:sp>
        <p:nvSpPr>
          <p:cNvPr id="557" name="Shape 557"/>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rtl="0" algn="l">
              <a:lnSpc>
                <a:spcPct val="115000"/>
              </a:lnSpc>
              <a:spcBef>
                <a:spcPts val="0"/>
              </a:spcBef>
              <a:spcAft>
                <a:spcPts val="1600"/>
              </a:spcAft>
              <a:buClr>
                <a:schemeClr val="dk1"/>
              </a:buClr>
              <a:buSzPct val="61111"/>
              <a:buFont typeface="Arial"/>
              <a:buNone/>
            </a:pPr>
            <a:r>
              <a:rPr lang="es" sz="1800"/>
              <a:t>Introduce to DevOps concepts and culture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Lab 1</a:t>
            </a:r>
          </a:p>
        </p:txBody>
      </p:sp>
      <p:sp>
        <p:nvSpPr>
          <p:cNvPr id="563" name="Shape 5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Objectives:</a:t>
            </a:r>
          </a:p>
          <a:p>
            <a:pPr lvl="0" rtl="0">
              <a:spcBef>
                <a:spcPts val="0"/>
              </a:spcBef>
              <a:buNone/>
            </a:pPr>
            <a:r>
              <a:rPr lang="es"/>
              <a:t>We are going to discuss experiences about previous jobs and projects where this perspective would help to success.</a:t>
            </a:r>
          </a:p>
          <a:p>
            <a:pPr lvl="0" rtl="0">
              <a:spcBef>
                <a:spcPts val="0"/>
              </a:spcBef>
              <a:buNone/>
            </a:pPr>
            <a:r>
              <a:rPr lang="es"/>
              <a:t>Estimated time: 1 hour</a:t>
            </a:r>
          </a:p>
          <a:p>
            <a:pPr lvl="0" rt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Describe your last project.  Introduce your role in the team.  Describe how the deployment process was and what problems raised on production.  </a:t>
            </a:r>
          </a:p>
          <a:p>
            <a:pPr lvl="0" rtl="0">
              <a:spcBef>
                <a:spcPts val="0"/>
              </a:spcBef>
              <a:buNone/>
            </a:pPr>
            <a:r>
              <a:t/>
            </a:r>
            <a:endParaRPr/>
          </a:p>
          <a:p>
            <a:pPr lvl="0" rtl="0">
              <a:spcBef>
                <a:spcPts val="0"/>
              </a:spcBef>
              <a:buClr>
                <a:schemeClr val="dk1"/>
              </a:buClr>
              <a:buSzPct val="61111"/>
              <a:buFont typeface="Arial"/>
              <a:buNone/>
            </a:pPr>
            <a:r>
              <a:rPr lang="es"/>
              <a:t>Use the retrospective strategy:</a:t>
            </a:r>
          </a:p>
          <a:p>
            <a:pPr indent="-228600" lvl="0" marL="457200" rtl="0">
              <a:spcBef>
                <a:spcPts val="0"/>
              </a:spcBef>
              <a:buChar char="-"/>
            </a:pPr>
            <a:r>
              <a:rPr lang="es"/>
              <a:t>What did work?</a:t>
            </a:r>
          </a:p>
          <a:p>
            <a:pPr indent="-228600" lvl="0" marL="457200" rtl="0">
              <a:spcBef>
                <a:spcPts val="0"/>
              </a:spcBef>
              <a:buChar char="-"/>
            </a:pPr>
            <a:r>
              <a:rPr lang="es"/>
              <a:t>What didn’t work?</a:t>
            </a:r>
          </a:p>
          <a:p>
            <a:pPr indent="-228600" lvl="0" marL="457200" rtl="0">
              <a:spcBef>
                <a:spcPts val="0"/>
              </a:spcBef>
              <a:buChar char="-"/>
            </a:pPr>
            <a:r>
              <a:rPr lang="es"/>
              <a:t>How we could change bad things using the Three Ways</a:t>
            </a:r>
          </a:p>
          <a:p>
            <a:pPr lvl="0" rtl="0">
              <a:spcBef>
                <a:spcPts val="0"/>
              </a:spcBef>
              <a:buNone/>
            </a:pPr>
            <a:r>
              <a:t/>
            </a:r>
            <a:endParaRPr/>
          </a:p>
        </p:txBody>
      </p:sp>
      <p:sp>
        <p:nvSpPr>
          <p:cNvPr id="569" name="Shape 569"/>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Lab 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Workshop Modules</a:t>
            </a:r>
          </a:p>
        </p:txBody>
      </p:sp>
      <p:sp>
        <p:nvSpPr>
          <p:cNvPr id="318" name="Shape 318"/>
          <p:cNvSpPr/>
          <p:nvPr/>
        </p:nvSpPr>
        <p:spPr>
          <a:xfrm>
            <a:off x="2002724" y="1379850"/>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Introduction</a:t>
            </a:r>
          </a:p>
        </p:txBody>
      </p:sp>
      <p:sp>
        <p:nvSpPr>
          <p:cNvPr id="319" name="Shape 319"/>
          <p:cNvSpPr/>
          <p:nvPr/>
        </p:nvSpPr>
        <p:spPr>
          <a:xfrm>
            <a:off x="2002724" y="4372670"/>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Study Case</a:t>
            </a:r>
          </a:p>
        </p:txBody>
      </p:sp>
      <p:sp>
        <p:nvSpPr>
          <p:cNvPr id="320" name="Shape 320"/>
          <p:cNvSpPr/>
          <p:nvPr/>
        </p:nvSpPr>
        <p:spPr>
          <a:xfrm>
            <a:off x="2002724" y="2882766"/>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Second Way</a:t>
            </a:r>
          </a:p>
        </p:txBody>
      </p:sp>
      <p:sp>
        <p:nvSpPr>
          <p:cNvPr id="321" name="Shape 321"/>
          <p:cNvSpPr/>
          <p:nvPr/>
        </p:nvSpPr>
        <p:spPr>
          <a:xfrm>
            <a:off x="2002724" y="2137814"/>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First Way</a:t>
            </a:r>
          </a:p>
        </p:txBody>
      </p:sp>
      <p:sp>
        <p:nvSpPr>
          <p:cNvPr id="322" name="Shape 322"/>
          <p:cNvSpPr/>
          <p:nvPr/>
        </p:nvSpPr>
        <p:spPr>
          <a:xfrm>
            <a:off x="2002724" y="3627718"/>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Third Way</a:t>
            </a:r>
          </a:p>
        </p:txBody>
      </p:sp>
      <p:sp>
        <p:nvSpPr>
          <p:cNvPr id="323" name="Shape 323"/>
          <p:cNvSpPr/>
          <p:nvPr/>
        </p:nvSpPr>
        <p:spPr>
          <a:xfrm>
            <a:off x="5188261" y="1379850"/>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Lab Introduction</a:t>
            </a:r>
          </a:p>
        </p:txBody>
      </p:sp>
      <p:sp>
        <p:nvSpPr>
          <p:cNvPr id="324" name="Shape 324"/>
          <p:cNvSpPr/>
          <p:nvPr/>
        </p:nvSpPr>
        <p:spPr>
          <a:xfrm>
            <a:off x="5188261" y="2137814"/>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Create a CI &amp; CD toolchain</a:t>
            </a:r>
          </a:p>
        </p:txBody>
      </p:sp>
      <p:sp>
        <p:nvSpPr>
          <p:cNvPr id="325" name="Shape 325"/>
          <p:cNvSpPr/>
          <p:nvPr/>
        </p:nvSpPr>
        <p:spPr>
          <a:xfrm>
            <a:off x="5188261" y="2882766"/>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Create a KPI dashboard</a:t>
            </a:r>
          </a:p>
        </p:txBody>
      </p:sp>
      <p:sp>
        <p:nvSpPr>
          <p:cNvPr id="326" name="Shape 326"/>
          <p:cNvSpPr/>
          <p:nvPr/>
        </p:nvSpPr>
        <p:spPr>
          <a:xfrm>
            <a:off x="5188261" y="3627718"/>
            <a:ext cx="1847100" cy="489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s"/>
              <a:t>Culture of learning lab</a:t>
            </a:r>
          </a:p>
        </p:txBody>
      </p:sp>
      <p:sp>
        <p:nvSpPr>
          <p:cNvPr id="327" name="Shape 327"/>
          <p:cNvSpPr txBox="1"/>
          <p:nvPr/>
        </p:nvSpPr>
        <p:spPr>
          <a:xfrm>
            <a:off x="2320262" y="1017725"/>
            <a:ext cx="1212000" cy="192000"/>
          </a:xfrm>
          <a:prstGeom prst="rect">
            <a:avLst/>
          </a:prstGeom>
          <a:noFill/>
          <a:ln>
            <a:noFill/>
          </a:ln>
        </p:spPr>
        <p:txBody>
          <a:bodyPr anchorCtr="0" anchor="t" bIns="91425" lIns="91425" rIns="91425" tIns="91425">
            <a:noAutofit/>
          </a:bodyPr>
          <a:lstStyle/>
          <a:p>
            <a:pPr lvl="0" rtl="0" algn="ctr">
              <a:spcBef>
                <a:spcPts val="0"/>
              </a:spcBef>
              <a:buNone/>
            </a:pPr>
            <a:r>
              <a:rPr lang="es"/>
              <a:t>Theory</a:t>
            </a:r>
          </a:p>
        </p:txBody>
      </p:sp>
      <p:sp>
        <p:nvSpPr>
          <p:cNvPr id="328" name="Shape 328"/>
          <p:cNvSpPr txBox="1"/>
          <p:nvPr/>
        </p:nvSpPr>
        <p:spPr>
          <a:xfrm>
            <a:off x="5505787" y="1017725"/>
            <a:ext cx="1212000" cy="192000"/>
          </a:xfrm>
          <a:prstGeom prst="rect">
            <a:avLst/>
          </a:prstGeom>
          <a:noFill/>
          <a:ln>
            <a:noFill/>
          </a:ln>
        </p:spPr>
        <p:txBody>
          <a:bodyPr anchorCtr="0" anchor="t" bIns="91425" lIns="91425" rIns="91425" tIns="91425">
            <a:noAutofit/>
          </a:bodyPr>
          <a:lstStyle/>
          <a:p>
            <a:pPr lvl="0" rtl="0" algn="ctr">
              <a:spcBef>
                <a:spcPts val="0"/>
              </a:spcBef>
              <a:buNone/>
            </a:pPr>
            <a:r>
              <a:rPr lang="es"/>
              <a:t>Practice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Workshop Plan</a:t>
            </a:r>
          </a:p>
        </p:txBody>
      </p:sp>
      <p:sp>
        <p:nvSpPr>
          <p:cNvPr id="334" name="Shape 3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How this workshop is planned:</a:t>
            </a:r>
          </a:p>
          <a:p>
            <a:pPr lvl="0" rtl="0">
              <a:spcBef>
                <a:spcPts val="0"/>
              </a:spcBef>
              <a:buNone/>
            </a:pPr>
            <a:r>
              <a:rPr lang="es"/>
              <a:t>First session will cover the most theoretical part plus some technical concepts needed for the rest of the workshop like virtualization and cloud, programming, and some Agile concepts are needed.</a:t>
            </a:r>
          </a:p>
          <a:p>
            <a:pPr lvl="0" rtl="0">
              <a:spcBef>
                <a:spcPts val="0"/>
              </a:spcBef>
              <a:buNone/>
            </a:pPr>
            <a:r>
              <a:rPr lang="es"/>
              <a:t>We will see the Three Ways model of doing DevOps at the organization.</a:t>
            </a:r>
          </a:p>
          <a:p>
            <a:pPr lvl="0" rtl="0">
              <a:spcBef>
                <a:spcPts val="0"/>
              </a:spcBef>
              <a:buNone/>
            </a:pPr>
            <a:r>
              <a:rPr lang="es"/>
              <a:t>Then we will go to the First Way and try some new technologies.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solidFill>
                  <a:schemeClr val="dk2"/>
                </a:solidFill>
              </a:rPr>
              <a:t>Workshop</a:t>
            </a:r>
          </a:p>
        </p:txBody>
      </p:sp>
      <p:sp>
        <p:nvSpPr>
          <p:cNvPr id="340" name="Shape 34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Second session: We will cover the Second Way and learn how communication is critical for a successful implementation of DevOps culture.</a:t>
            </a:r>
          </a:p>
          <a:p>
            <a:pPr lvl="0" rtl="0">
              <a:spcBef>
                <a:spcPts val="0"/>
              </a:spcBef>
              <a:buNone/>
            </a:pPr>
            <a:r>
              <a:rPr lang="es"/>
              <a:t>We will talk about establishing metrics to measure the success of our actions, from technical KPIs to business goals and OKR’s</a:t>
            </a:r>
          </a:p>
          <a:p>
            <a:pPr lvl="0" rtl="0">
              <a:spcBef>
                <a:spcPts val="0"/>
              </a:spcBef>
              <a:buNone/>
            </a:pPr>
            <a:r>
              <a:rPr lang="es"/>
              <a:t>We will be using external services to monitor and extract key quality indicators useful to define next goals</a:t>
            </a:r>
          </a:p>
          <a:p>
            <a:pPr lvl="0" rtl="0">
              <a:spcBef>
                <a:spcPts val="0"/>
              </a:spcBef>
              <a:buNone/>
            </a:pPr>
            <a:r>
              <a:rPr lang="es"/>
              <a:t>We will cover the Third Way and learn about how important is to do small steps and keep the flow constant.  With our new skills, we should find bottlenecks and exploit them.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Workshop</a:t>
            </a:r>
          </a:p>
        </p:txBody>
      </p:sp>
      <p:sp>
        <p:nvSpPr>
          <p:cNvPr id="346" name="Shape 3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Third session: we will be working on a Case of Studio using several tools in order to build a devops toolchain and deploys to different environments including production. </a:t>
            </a:r>
          </a:p>
          <a:p>
            <a:pPr lvl="0" rtl="0">
              <a:spcBef>
                <a:spcPts val="0"/>
              </a:spcBef>
              <a:buNone/>
            </a:pPr>
            <a:r>
              <a:rPr lang="es"/>
              <a:t>We will measure how are we improving our processes and set the basis for a think tank team that can be able to challenge future issues.</a:t>
            </a:r>
          </a:p>
          <a:p>
            <a:pPr lvl="0" rtl="0">
              <a:spcBef>
                <a:spcPts val="0"/>
              </a:spcBef>
              <a:buNone/>
            </a:pPr>
            <a:r>
              <a:rPr lang="es"/>
              <a:t>Of course, this session will be a very technical session, so high participation is welcomed.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Topics not covered</a:t>
            </a:r>
          </a:p>
        </p:txBody>
      </p:sp>
      <p:sp>
        <p:nvSpPr>
          <p:cNvPr id="352" name="Shape 35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The workshop is limited in resources, so we cannot stop to talk about:</a:t>
            </a:r>
          </a:p>
          <a:p>
            <a:pPr lvl="0" rtl="0">
              <a:spcBef>
                <a:spcPts val="0"/>
              </a:spcBef>
              <a:buNone/>
            </a:pPr>
            <a:r>
              <a:rPr lang="es"/>
              <a:t>Basic programming concepts</a:t>
            </a:r>
          </a:p>
          <a:p>
            <a:pPr lvl="0" rtl="0">
              <a:spcBef>
                <a:spcPts val="0"/>
              </a:spcBef>
              <a:buNone/>
            </a:pPr>
            <a:r>
              <a:rPr lang="es"/>
              <a:t>Basic agile methodologies concepts</a:t>
            </a:r>
          </a:p>
          <a:p>
            <a:pPr lvl="0" rtl="0">
              <a:spcBef>
                <a:spcPts val="0"/>
              </a:spcBef>
              <a:buNone/>
            </a:pPr>
            <a:r>
              <a:rPr lang="es"/>
              <a:t>Basic Unix/Linux concepts</a:t>
            </a:r>
          </a:p>
          <a:p>
            <a:pPr lvl="0" rtl="0">
              <a:spcBef>
                <a:spcPts val="0"/>
              </a:spcBef>
              <a:buNone/>
            </a:pPr>
            <a:r>
              <a:rPr lang="es"/>
              <a:t>Basic web infrastructure concepts</a:t>
            </a:r>
          </a:p>
          <a:p>
            <a:pPr lvl="0" rtl="0">
              <a:spcBef>
                <a:spcPts val="0"/>
              </a:spcBef>
              <a:buClr>
                <a:schemeClr val="dk1"/>
              </a:buClr>
              <a:buSzPct val="61111"/>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34100"/>
            <a:ext cx="8520600" cy="572700"/>
          </a:xfrm>
          <a:prstGeom prst="rect">
            <a:avLst/>
          </a:prstGeom>
        </p:spPr>
        <p:txBody>
          <a:bodyPr anchorCtr="0" anchor="t" bIns="91425" lIns="91425" rIns="91425" tIns="91425">
            <a:noAutofit/>
          </a:bodyPr>
          <a:lstStyle/>
          <a:p>
            <a:pPr lvl="0" rtl="0">
              <a:spcBef>
                <a:spcPts val="0"/>
              </a:spcBef>
              <a:buNone/>
            </a:pPr>
            <a:r>
              <a:rPr lang="es"/>
              <a:t>Requirements</a:t>
            </a:r>
          </a:p>
        </p:txBody>
      </p:sp>
      <p:sp>
        <p:nvSpPr>
          <p:cNvPr id="358" name="Shape 35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s"/>
              <a:t>DevOps uses several tools and skills, so it’s not easy to cope with all of them.  You will need:</a:t>
            </a:r>
          </a:p>
          <a:p>
            <a:pPr lvl="0" rtl="0">
              <a:spcBef>
                <a:spcPts val="0"/>
              </a:spcBef>
              <a:buNone/>
            </a:pPr>
            <a:r>
              <a:rPr lang="es"/>
              <a:t>Laptop with linux (preferably ubuntu, but any other is okay)</a:t>
            </a:r>
          </a:p>
          <a:p>
            <a:pPr lvl="0" rtl="0">
              <a:spcBef>
                <a:spcPts val="0"/>
              </a:spcBef>
              <a:buNone/>
            </a:pPr>
            <a:r>
              <a:rPr lang="es"/>
              <a:t>Connectivity: we will be connecting to external resources all the time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